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5" r:id="rId3"/>
    <p:sldId id="257" r:id="rId4"/>
    <p:sldId id="261" r:id="rId5"/>
    <p:sldId id="288" r:id="rId6"/>
    <p:sldId id="259" r:id="rId7"/>
    <p:sldId id="262" r:id="rId8"/>
    <p:sldId id="282" r:id="rId9"/>
    <p:sldId id="284" r:id="rId10"/>
    <p:sldId id="285" r:id="rId11"/>
    <p:sldId id="286" r:id="rId12"/>
    <p:sldId id="287" r:id="rId13"/>
    <p:sldId id="283" r:id="rId14"/>
    <p:sldId id="289" r:id="rId15"/>
    <p:sldId id="273" r:id="rId16"/>
    <p:sldId id="275" r:id="rId17"/>
    <p:sldId id="276" r:id="rId18"/>
    <p:sldId id="290" r:id="rId19"/>
    <p:sldId id="291" r:id="rId20"/>
    <p:sldId id="292" r:id="rId21"/>
    <p:sldId id="293" r:id="rId22"/>
    <p:sldId id="296" r:id="rId23"/>
    <p:sldId id="260" r:id="rId24"/>
    <p:sldId id="297" r:id="rId25"/>
    <p:sldId id="29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661C"/>
    <a:srgbClr val="FF3300"/>
    <a:srgbClr val="777777"/>
    <a:srgbClr val="996633"/>
    <a:srgbClr val="458A00"/>
    <a:srgbClr val="336600"/>
    <a:srgbClr val="6600FF"/>
    <a:srgbClr val="D60093"/>
    <a:srgbClr val="FFCF47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C0922-ED33-4EAE-B6CD-B9ADF19A39B1}" type="datetimeFigureOut">
              <a:rPr lang="de-DE" smtClean="0"/>
              <a:pPr/>
              <a:t>15.03.2015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3F384-EEC3-4A52-8CA4-3B664F632491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slide" Target="slide21.xml"/><Relationship Id="rId3" Type="http://schemas.openxmlformats.org/officeDocument/2006/relationships/slide" Target="slide18.xml"/><Relationship Id="rId7" Type="http://schemas.openxmlformats.org/officeDocument/2006/relationships/slide" Target="slide19.xml"/><Relationship Id="rId12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11" Type="http://schemas.openxmlformats.org/officeDocument/2006/relationships/slide" Target="slide20.xml"/><Relationship Id="rId5" Type="http://schemas.openxmlformats.org/officeDocument/2006/relationships/slide" Target="slide17.xml"/><Relationship Id="rId15" Type="http://schemas.openxmlformats.org/officeDocument/2006/relationships/slide" Target="slide4.xml"/><Relationship Id="rId10" Type="http://schemas.openxmlformats.org/officeDocument/2006/relationships/image" Target="../media/image33.jpeg"/><Relationship Id="rId4" Type="http://schemas.openxmlformats.org/officeDocument/2006/relationships/image" Target="../media/image30.jpeg"/><Relationship Id="rId9" Type="http://schemas.openxmlformats.org/officeDocument/2006/relationships/slide" Target="slide16.xml"/><Relationship Id="rId1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4rvard-warez.ucoz.ru/_ld/9/47641567.jpeg" TargetMode="External"/><Relationship Id="rId3" Type="http://schemas.openxmlformats.org/officeDocument/2006/relationships/hyperlink" Target="http://musplus.ru/uploads/posts/2010-05/thumbs/1273635454_072.frames.musplus.ru.jpg" TargetMode="External"/><Relationship Id="rId7" Type="http://schemas.openxmlformats.org/officeDocument/2006/relationships/hyperlink" Target="http://sunroze.ru/_ld/1/20407967.jpg" TargetMode="Externa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.allday.ru/uploads/posts/2008-09/1222066402_002-kopija.jpg" TargetMode="External"/><Relationship Id="rId11" Type="http://schemas.openxmlformats.org/officeDocument/2006/relationships/hyperlink" Target="http://savepic.net/579586.png" TargetMode="External"/><Relationship Id="rId5" Type="http://schemas.openxmlformats.org/officeDocument/2006/relationships/hyperlink" Target="http://img1.liveinternet.ru/images/attach/c/7/95/185/95185683_preview_018photoframekoronoru.png" TargetMode="External"/><Relationship Id="rId10" Type="http://schemas.openxmlformats.org/officeDocument/2006/relationships/hyperlink" Target="http://tehnofantasia.ucoz.ru/_fr/0/6665630.jpeg" TargetMode="External"/><Relationship Id="rId4" Type="http://schemas.openxmlformats.org/officeDocument/2006/relationships/hyperlink" Target="http://futuru.ru/uploads/posts/2010-04/1270719331_futuru.ru.175.jpg" TargetMode="External"/><Relationship Id="rId9" Type="http://schemas.openxmlformats.org/officeDocument/2006/relationships/hyperlink" Target="http://www.fotokonkurs.ru/uploads/comments/2010/12/29/517766.jpg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futuru.ru/uploads/posts/2010-10/thumbs/1287835556_futuru.ru.273.jpg" TargetMode="External"/><Relationship Id="rId13" Type="http://schemas.openxmlformats.org/officeDocument/2006/relationships/hyperlink" Target="http://funforkids.ru/pictures/bg/bg020.jpg" TargetMode="External"/><Relationship Id="rId3" Type="http://schemas.openxmlformats.org/officeDocument/2006/relationships/hyperlink" Target="http://magrenc.ru/wp-content/uploads/2012/07/04.jpg" TargetMode="External"/><Relationship Id="rId7" Type="http://schemas.openxmlformats.org/officeDocument/2006/relationships/hyperlink" Target="http://futuru.ru/uploads/posts/2011-01/thumbs/1296471679_futuru.ru.328.jpg" TargetMode="External"/><Relationship Id="rId12" Type="http://schemas.openxmlformats.org/officeDocument/2006/relationships/hyperlink" Target="http://skyclipart.ru/uploads/posts/2010-09/1284532393_cheburashka-krug-3.jpg" TargetMode="External"/><Relationship Id="rId17" Type="http://schemas.openxmlformats.org/officeDocument/2006/relationships/hyperlink" Target="http://homeplants001.more-flowers.ru/wp-content/uploads/2014/10/chaklunka-6.jpg" TargetMode="External"/><Relationship Id="rId2" Type="http://schemas.openxmlformats.org/officeDocument/2006/relationships/image" Target="../media/image54.jpeg"/><Relationship Id="rId16" Type="http://schemas.openxmlformats.org/officeDocument/2006/relationships/hyperlink" Target="http://edu.pkgo.ru/education/children/ds40/krasnaya-shapochka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iveinternet.ru/images/attach/c/7/95/172/95172819_futururu196.png" TargetMode="External"/><Relationship Id="rId11" Type="http://schemas.openxmlformats.org/officeDocument/2006/relationships/hyperlink" Target="http://www.multeashki.ru/%5CImages%5CFoto%5Cmalvina.jpg" TargetMode="External"/><Relationship Id="rId5" Type="http://schemas.openxmlformats.org/officeDocument/2006/relationships/hyperlink" Target="http://www.forchel.ru/images/ramki/big/ramka-ng22.jpg" TargetMode="External"/><Relationship Id="rId15" Type="http://schemas.openxmlformats.org/officeDocument/2006/relationships/hyperlink" Target="http://jabx.narod.ru/images/clipart/multi/zolushka01.jpg" TargetMode="External"/><Relationship Id="rId10" Type="http://schemas.openxmlformats.org/officeDocument/2006/relationships/hyperlink" Target="http://futuru.ru/uploads/posts/2009-08/1250595028_futuru.ru.61.jpg" TargetMode="External"/><Relationship Id="rId4" Type="http://schemas.openxmlformats.org/officeDocument/2006/relationships/hyperlink" Target="http://mama.tomsk.ru/forum/weblogs/upload/313/194087039946d35eac6c4ec.gif" TargetMode="External"/><Relationship Id="rId9" Type="http://schemas.openxmlformats.org/officeDocument/2006/relationships/hyperlink" Target="http://img-fotki.yandex.ru/get/5310/119528728.d9d/0_a50e3_6ff7b8c0_XL" TargetMode="External"/><Relationship Id="rId14" Type="http://schemas.openxmlformats.org/officeDocument/2006/relationships/hyperlink" Target="http://strana-detctva.narod.ru/index.files/11111.jpg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i.allday.ru/uploads/posts/2009-09/1252525900_3.jpg" TargetMode="External"/><Relationship Id="rId3" Type="http://schemas.openxmlformats.org/officeDocument/2006/relationships/hyperlink" Target="http://www.comoassim.blogger.com.br/7645Cinderella.jpg" TargetMode="External"/><Relationship Id="rId7" Type="http://schemas.openxmlformats.org/officeDocument/2006/relationships/hyperlink" Target="http://www.congratulatorycard.ru/frameforphoto/1/587foto6_587587.png" TargetMode="Externa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thumb/9/93/%C3%9Cberlingen_-_Gartenstra%C3%9Fe_10_ies.jpg/800px-%C3%9Cberlingen_-_Gartenstra%C3%9Fe_10_ies.jpg" TargetMode="External"/><Relationship Id="rId5" Type="http://schemas.openxmlformats.org/officeDocument/2006/relationships/hyperlink" Target="http://hmstudio.ucoz.ru/PhotoFrame/PhotoFrame166.jpg" TargetMode="External"/><Relationship Id="rId10" Type="http://schemas.openxmlformats.org/officeDocument/2006/relationships/hyperlink" Target="http://stat15.privet.ru/lr/09057ea0d63929b42b3be2820d6a2347" TargetMode="External"/><Relationship Id="rId4" Type="http://schemas.openxmlformats.org/officeDocument/2006/relationships/hyperlink" Target="http://foto-ramki.com/rasnie/ramka-69.jpg" TargetMode="External"/><Relationship Id="rId9" Type="http://schemas.openxmlformats.org/officeDocument/2006/relationships/hyperlink" Target="http://kostukovka.ucoz.ru/_ph/26/2/996110257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2.xml"/><Relationship Id="rId4" Type="http://schemas.openxmlformats.org/officeDocument/2006/relationships/slide" Target="slide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7.xml"/><Relationship Id="rId3" Type="http://schemas.openxmlformats.org/officeDocument/2006/relationships/slide" Target="slide10.xml"/><Relationship Id="rId7" Type="http://schemas.openxmlformats.org/officeDocument/2006/relationships/slide" Target="slide11.xml"/><Relationship Id="rId12" Type="http://schemas.openxmlformats.org/officeDocument/2006/relationships/image" Target="../media/image13.jpeg"/><Relationship Id="rId17" Type="http://schemas.openxmlformats.org/officeDocument/2006/relationships/slide" Target="slide4.xml"/><Relationship Id="rId2" Type="http://schemas.openxmlformats.org/officeDocument/2006/relationships/image" Target="../media/image8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slide" Target="slide9.xml"/><Relationship Id="rId5" Type="http://schemas.openxmlformats.org/officeDocument/2006/relationships/slide" Target="slide8.xml"/><Relationship Id="rId15" Type="http://schemas.openxmlformats.org/officeDocument/2006/relationships/slide" Target="slide12.xml"/><Relationship Id="rId10" Type="http://schemas.openxmlformats.org/officeDocument/2006/relationships/image" Target="../media/image12.jpeg"/><Relationship Id="rId4" Type="http://schemas.openxmlformats.org/officeDocument/2006/relationships/image" Target="../media/image9.jpeg"/><Relationship Id="rId9" Type="http://schemas.openxmlformats.org/officeDocument/2006/relationships/slide" Target="slide13.xml"/><Relationship Id="rId1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3635454_072_frames_musplus_r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SDC103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1268760"/>
            <a:ext cx="243027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67944" y="2420888"/>
            <a:ext cx="4139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210" dirty="0" smtClean="0">
                <a:latin typeface="Segoe Print" pitchFamily="2" charset="0"/>
              </a:rPr>
              <a:t>Карпова Татьяна Валентиновна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725144"/>
            <a:ext cx="5040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Segoe Print" pitchFamily="2" charset="0"/>
              </a:rPr>
              <a:t>учитель иностранного  языка</a:t>
            </a:r>
            <a:br>
              <a:rPr lang="ru-RU" sz="2800" b="1" dirty="0" smtClean="0">
                <a:latin typeface="Segoe Print" pitchFamily="2" charset="0"/>
              </a:rPr>
            </a:br>
            <a:r>
              <a:rPr lang="ru-RU" sz="2800" b="1" dirty="0" smtClean="0">
                <a:latin typeface="Segoe Print" pitchFamily="2" charset="0"/>
              </a:rPr>
              <a:t>МБОУ СОШ №24</a:t>
            </a:r>
          </a:p>
          <a:p>
            <a:pPr algn="ctr"/>
            <a:r>
              <a:rPr lang="ru-RU" sz="2800" b="1" dirty="0" smtClean="0">
                <a:latin typeface="Segoe Print" pitchFamily="2" charset="0"/>
              </a:rPr>
              <a:t>г.Владимира</a:t>
            </a:r>
            <a:endParaRPr lang="de-DE" sz="28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88424" y="6453336"/>
            <a:ext cx="755576" cy="404664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a-ng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1419" cy="6858000"/>
          </a:xfrm>
          <a:prstGeom prst="rect">
            <a:avLst/>
          </a:prstGeom>
        </p:spPr>
      </p:pic>
      <p:sp>
        <p:nvSpPr>
          <p:cNvPr id="82" name="Прямоугольник 81"/>
          <p:cNvSpPr/>
          <p:nvPr/>
        </p:nvSpPr>
        <p:spPr>
          <a:xfrm>
            <a:off x="827584" y="105273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1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79512" y="170080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2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79512" y="234888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3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0" y="0"/>
            <a:ext cx="486003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4400" b="1" dirty="0" smtClean="0">
                <a:ln w="11430"/>
                <a:solidFill>
                  <a:srgbClr val="94623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Wie ist </a:t>
            </a:r>
            <a:r>
              <a:rPr lang="de-DE" sz="4400" b="1" dirty="0" err="1" smtClean="0">
                <a:ln w="11430"/>
                <a:solidFill>
                  <a:srgbClr val="94623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Matroskin</a:t>
            </a:r>
            <a:r>
              <a:rPr lang="en-US" sz="4400" b="1" dirty="0" smtClean="0">
                <a:ln w="11430"/>
                <a:solidFill>
                  <a:srgbClr val="94623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de-DE" sz="4400" b="1" dirty="0">
              <a:ln w="11430"/>
              <a:solidFill>
                <a:srgbClr val="94623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051720" y="2996952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4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684584" y="7029400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маленький</a:t>
            </a:r>
            <a:endParaRPr lang="de-DE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грустный</a:t>
            </a:r>
            <a:endParaRPr lang="de-DE" sz="40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843808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отзывчивый</a:t>
            </a:r>
            <a:endParaRPr lang="de-DE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5508104" y="7173416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милый</a:t>
            </a:r>
            <a:endParaRPr lang="de-DE" sz="4000" b="1" dirty="0"/>
          </a:p>
        </p:txBody>
      </p:sp>
      <p:grpSp>
        <p:nvGrpSpPr>
          <p:cNvPr id="2" name="Группа 101"/>
          <p:cNvGrpSpPr/>
          <p:nvPr/>
        </p:nvGrpSpPr>
        <p:grpSpPr>
          <a:xfrm>
            <a:off x="683568" y="980728"/>
            <a:ext cx="7128792" cy="3888432"/>
            <a:chOff x="1835696" y="1412776"/>
            <a:chExt cx="7128792" cy="3888432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8316416" y="2708920"/>
              <a:ext cx="648072" cy="648072"/>
            </a:xfrm>
            <a:prstGeom prst="rect">
              <a:avLst/>
            </a:prstGeom>
            <a:ln w="28575">
              <a:solidFill>
                <a:srgbClr val="7A5128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bg1"/>
                </a:solidFill>
              </a:endParaRPr>
            </a:p>
          </p:txBody>
        </p:sp>
        <p:grpSp>
          <p:nvGrpSpPr>
            <p:cNvPr id="4" name="Группа 100"/>
            <p:cNvGrpSpPr/>
            <p:nvPr/>
          </p:nvGrpSpPr>
          <p:grpSpPr>
            <a:xfrm>
              <a:off x="1835696" y="1412776"/>
              <a:ext cx="6480720" cy="3888432"/>
              <a:chOff x="2411760" y="1268760"/>
              <a:chExt cx="6480720" cy="3888432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652120" y="3212976"/>
                <a:ext cx="648072" cy="648072"/>
              </a:xfrm>
              <a:prstGeom prst="rect">
                <a:avLst/>
              </a:prstGeom>
              <a:solidFill>
                <a:srgbClr val="946230"/>
              </a:solidFill>
              <a:ln w="28575">
                <a:solidFill>
                  <a:srgbClr val="7A5128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7" name="Группа 99"/>
              <p:cNvGrpSpPr/>
              <p:nvPr/>
            </p:nvGrpSpPr>
            <p:grpSpPr>
              <a:xfrm>
                <a:off x="2411760" y="1268760"/>
                <a:ext cx="6480720" cy="3888432"/>
                <a:chOff x="2411760" y="1268760"/>
                <a:chExt cx="6480720" cy="3888432"/>
              </a:xfrm>
            </p:grpSpPr>
            <p:sp>
              <p:nvSpPr>
                <p:cNvPr id="87" name="Прямоугольник 86"/>
                <p:cNvSpPr/>
                <p:nvPr/>
              </p:nvSpPr>
              <p:spPr>
                <a:xfrm>
                  <a:off x="8244408" y="4509120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" name="Прямоугольник 91"/>
                <p:cNvSpPr/>
                <p:nvPr/>
              </p:nvSpPr>
              <p:spPr>
                <a:xfrm>
                  <a:off x="8244408" y="3861048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" name="Прямоугольник 5"/>
                <p:cNvSpPr/>
                <p:nvPr/>
              </p:nvSpPr>
              <p:spPr>
                <a:xfrm>
                  <a:off x="5004048" y="1916832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>
                  <a:off x="3059832" y="1268760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" name="Прямоугольник 11"/>
                <p:cNvSpPr/>
                <p:nvPr/>
              </p:nvSpPr>
              <p:spPr>
                <a:xfrm>
                  <a:off x="3707904" y="1916832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Прямоугольник 12"/>
                <p:cNvSpPr/>
                <p:nvPr/>
              </p:nvSpPr>
              <p:spPr>
                <a:xfrm>
                  <a:off x="2411760" y="1916832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" name="Прямоугольник 13"/>
                <p:cNvSpPr/>
                <p:nvPr/>
              </p:nvSpPr>
              <p:spPr>
                <a:xfrm>
                  <a:off x="3707904" y="1268760"/>
                  <a:ext cx="648072" cy="648072"/>
                </a:xfrm>
                <a:prstGeom prst="rect">
                  <a:avLst/>
                </a:prstGeom>
                <a:solidFill>
                  <a:srgbClr val="946230"/>
                </a:solidFill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" name="Прямоугольник 14"/>
                <p:cNvSpPr/>
                <p:nvPr/>
              </p:nvSpPr>
              <p:spPr>
                <a:xfrm>
                  <a:off x="4355976" y="1268760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" name="Прямоугольник 15"/>
                <p:cNvSpPr/>
                <p:nvPr/>
              </p:nvSpPr>
              <p:spPr>
                <a:xfrm>
                  <a:off x="6300192" y="3212976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" name="Прямоугольник 16"/>
                <p:cNvSpPr/>
                <p:nvPr/>
              </p:nvSpPr>
              <p:spPr>
                <a:xfrm>
                  <a:off x="5004048" y="2564904"/>
                  <a:ext cx="648072" cy="648072"/>
                </a:xfrm>
                <a:prstGeom prst="rect">
                  <a:avLst/>
                </a:prstGeom>
                <a:solidFill>
                  <a:srgbClr val="946230"/>
                </a:solidFill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Прямоугольник 17"/>
                <p:cNvSpPr/>
                <p:nvPr/>
              </p:nvSpPr>
              <p:spPr>
                <a:xfrm>
                  <a:off x="2411760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" name="Прямоугольник 18"/>
                <p:cNvSpPr/>
                <p:nvPr/>
              </p:nvSpPr>
              <p:spPr>
                <a:xfrm>
                  <a:off x="5652120" y="1268760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" name="Прямоугольник 20"/>
                <p:cNvSpPr/>
                <p:nvPr/>
              </p:nvSpPr>
              <p:spPr>
                <a:xfrm>
                  <a:off x="4355976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Прямоугольник 22"/>
                <p:cNvSpPr/>
                <p:nvPr/>
              </p:nvSpPr>
              <p:spPr>
                <a:xfrm>
                  <a:off x="4355976" y="1916832"/>
                  <a:ext cx="648072" cy="648072"/>
                </a:xfrm>
                <a:prstGeom prst="rect">
                  <a:avLst/>
                </a:prstGeom>
                <a:solidFill>
                  <a:srgbClr val="946230"/>
                </a:solidFill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" name="Прямоугольник 21"/>
                <p:cNvSpPr/>
                <p:nvPr/>
              </p:nvSpPr>
              <p:spPr>
                <a:xfrm>
                  <a:off x="3059832" y="1916832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Прямоугольник 43"/>
                <p:cNvSpPr/>
                <p:nvPr/>
              </p:nvSpPr>
              <p:spPr>
                <a:xfrm>
                  <a:off x="5004048" y="1268760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" name="Прямоугольник 57"/>
                <p:cNvSpPr/>
                <p:nvPr/>
              </p:nvSpPr>
              <p:spPr>
                <a:xfrm>
                  <a:off x="4355976" y="3861048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" name="Прямоугольник 58"/>
                <p:cNvSpPr/>
                <p:nvPr/>
              </p:nvSpPr>
              <p:spPr>
                <a:xfrm>
                  <a:off x="4355976" y="3212976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" name="Прямоугольник 59"/>
                <p:cNvSpPr/>
                <p:nvPr/>
              </p:nvSpPr>
              <p:spPr>
                <a:xfrm>
                  <a:off x="5004048" y="3861048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1" name="Прямоугольник 60"/>
                <p:cNvSpPr/>
                <p:nvPr/>
              </p:nvSpPr>
              <p:spPr>
                <a:xfrm>
                  <a:off x="7596336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3" name="Прямоугольник 62"/>
                <p:cNvSpPr/>
                <p:nvPr/>
              </p:nvSpPr>
              <p:spPr>
                <a:xfrm>
                  <a:off x="8244408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0" name="Прямоугольник 69"/>
                <p:cNvSpPr/>
                <p:nvPr/>
              </p:nvSpPr>
              <p:spPr>
                <a:xfrm>
                  <a:off x="5652120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2" name="Прямоугольник 71"/>
                <p:cNvSpPr/>
                <p:nvPr/>
              </p:nvSpPr>
              <p:spPr>
                <a:xfrm>
                  <a:off x="5652120" y="1916832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3" name="Прямоугольник 72"/>
                <p:cNvSpPr/>
                <p:nvPr/>
              </p:nvSpPr>
              <p:spPr>
                <a:xfrm>
                  <a:off x="3707904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4" name="Прямоугольник 73"/>
                <p:cNvSpPr/>
                <p:nvPr/>
              </p:nvSpPr>
              <p:spPr>
                <a:xfrm>
                  <a:off x="3059832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5" name="Прямоугольник 74"/>
                <p:cNvSpPr/>
                <p:nvPr/>
              </p:nvSpPr>
              <p:spPr>
                <a:xfrm>
                  <a:off x="6948264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7" name="Прямоугольник 76"/>
                <p:cNvSpPr/>
                <p:nvPr/>
              </p:nvSpPr>
              <p:spPr>
                <a:xfrm>
                  <a:off x="6300192" y="2564904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8" name="Прямоугольник 77"/>
                <p:cNvSpPr/>
                <p:nvPr/>
              </p:nvSpPr>
              <p:spPr>
                <a:xfrm>
                  <a:off x="6300192" y="1916832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9" name="Прямоугольник 78"/>
                <p:cNvSpPr/>
                <p:nvPr/>
              </p:nvSpPr>
              <p:spPr>
                <a:xfrm>
                  <a:off x="5004048" y="3212976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1" name="Прямоугольник 90"/>
                <p:cNvSpPr/>
                <p:nvPr/>
              </p:nvSpPr>
              <p:spPr>
                <a:xfrm>
                  <a:off x="7596336" y="4509120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3" name="Прямоугольник 92"/>
                <p:cNvSpPr/>
                <p:nvPr/>
              </p:nvSpPr>
              <p:spPr>
                <a:xfrm>
                  <a:off x="7596336" y="3861048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4" name="Прямоугольник 93"/>
                <p:cNvSpPr/>
                <p:nvPr/>
              </p:nvSpPr>
              <p:spPr>
                <a:xfrm>
                  <a:off x="6948264" y="3861048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5" name="Прямоугольник 94"/>
                <p:cNvSpPr/>
                <p:nvPr/>
              </p:nvSpPr>
              <p:spPr>
                <a:xfrm>
                  <a:off x="5652120" y="3861048"/>
                  <a:ext cx="648072" cy="648072"/>
                </a:xfrm>
                <a:prstGeom prst="rect">
                  <a:avLst/>
                </a:prstGeom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6" name="Прямоугольник 95"/>
                <p:cNvSpPr/>
                <p:nvPr/>
              </p:nvSpPr>
              <p:spPr>
                <a:xfrm>
                  <a:off x="6300192" y="3861048"/>
                  <a:ext cx="648072" cy="648072"/>
                </a:xfrm>
                <a:prstGeom prst="rect">
                  <a:avLst/>
                </a:prstGeom>
                <a:solidFill>
                  <a:srgbClr val="946230"/>
                </a:solidFill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7" name="Прямоугольник 96"/>
                <p:cNvSpPr/>
                <p:nvPr/>
              </p:nvSpPr>
              <p:spPr>
                <a:xfrm>
                  <a:off x="6948264" y="4509120"/>
                  <a:ext cx="648072" cy="648072"/>
                </a:xfrm>
                <a:prstGeom prst="rect">
                  <a:avLst/>
                </a:prstGeom>
                <a:solidFill>
                  <a:srgbClr val="946230"/>
                </a:solidFill>
                <a:ln w="28575">
                  <a:solidFill>
                    <a:srgbClr val="7A5128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103" name="Прямоугольник 102"/>
          <p:cNvSpPr/>
          <p:nvPr/>
        </p:nvSpPr>
        <p:spPr>
          <a:xfrm>
            <a:off x="2051720" y="3645024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5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4644008" y="429309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6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8" name="Группа 140"/>
          <p:cNvGrpSpPr/>
          <p:nvPr/>
        </p:nvGrpSpPr>
        <p:grpSpPr>
          <a:xfrm>
            <a:off x="1475656" y="1052736"/>
            <a:ext cx="2952328" cy="504056"/>
            <a:chOff x="2627784" y="1484784"/>
            <a:chExt cx="2952328" cy="504056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5148064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n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499992" y="1484784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i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3851920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e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3275856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l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2627784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k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grpSp>
        <p:nvGrpSpPr>
          <p:cNvPr id="9" name="Группа 141"/>
          <p:cNvGrpSpPr/>
          <p:nvPr/>
        </p:nvGrpSpPr>
        <p:grpSpPr>
          <a:xfrm>
            <a:off x="755576" y="1700808"/>
            <a:ext cx="4320480" cy="504056"/>
            <a:chOff x="1907704" y="2132856"/>
            <a:chExt cx="4320480" cy="504056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2555776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r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3203848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a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3851920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u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4499992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r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5220072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i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5796136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g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907704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t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grpSp>
        <p:nvGrpSpPr>
          <p:cNvPr id="10" name="Группа 142"/>
          <p:cNvGrpSpPr/>
          <p:nvPr/>
        </p:nvGrpSpPr>
        <p:grpSpPr>
          <a:xfrm>
            <a:off x="755576" y="2348880"/>
            <a:ext cx="6912768" cy="504056"/>
            <a:chOff x="1907704" y="2780928"/>
            <a:chExt cx="6912768" cy="504056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514806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b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4499992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s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851920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f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3275856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l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62778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i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190770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h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838842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t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7740352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i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6444208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r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7092280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e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5796136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e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grpSp>
        <p:nvGrpSpPr>
          <p:cNvPr id="20" name="Группа 144"/>
          <p:cNvGrpSpPr/>
          <p:nvPr/>
        </p:nvGrpSpPr>
        <p:grpSpPr>
          <a:xfrm>
            <a:off x="2699792" y="2996952"/>
            <a:ext cx="2448272" cy="504056"/>
            <a:chOff x="3851920" y="3429000"/>
            <a:chExt cx="2448272" cy="504056"/>
          </a:xfrm>
        </p:grpSpPr>
        <p:sp>
          <p:nvSpPr>
            <p:cNvPr id="123" name="Прямоугольник 122"/>
            <p:cNvSpPr/>
            <p:nvPr/>
          </p:nvSpPr>
          <p:spPr>
            <a:xfrm>
              <a:off x="5868144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t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5148064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t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4499992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e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3851920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n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grpSp>
        <p:nvGrpSpPr>
          <p:cNvPr id="24" name="Группа 143"/>
          <p:cNvGrpSpPr/>
          <p:nvPr/>
        </p:nvGrpSpPr>
        <p:grpSpPr>
          <a:xfrm>
            <a:off x="2843808" y="3645024"/>
            <a:ext cx="4248472" cy="504056"/>
            <a:chOff x="3923928" y="4077072"/>
            <a:chExt cx="4248472" cy="504056"/>
          </a:xfrm>
        </p:grpSpPr>
        <p:sp>
          <p:nvSpPr>
            <p:cNvPr id="127" name="Прямоугольник 126"/>
            <p:cNvSpPr/>
            <p:nvPr/>
          </p:nvSpPr>
          <p:spPr>
            <a:xfrm>
              <a:off x="7740352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g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7092280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i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29" name="Прямоугольник 128"/>
            <p:cNvSpPr/>
            <p:nvPr/>
          </p:nvSpPr>
          <p:spPr>
            <a:xfrm>
              <a:off x="6444208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ß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5796136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i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5148064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e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4572000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l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3923928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f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sp>
        <p:nvSpPr>
          <p:cNvPr id="138" name="Прямоугольник 137"/>
          <p:cNvSpPr/>
          <p:nvPr/>
        </p:nvSpPr>
        <p:spPr>
          <a:xfrm>
            <a:off x="7164288" y="4221088"/>
            <a:ext cx="648072" cy="648072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5" name="Группа 145"/>
          <p:cNvGrpSpPr/>
          <p:nvPr/>
        </p:nvGrpSpPr>
        <p:grpSpPr>
          <a:xfrm>
            <a:off x="5292080" y="4293096"/>
            <a:ext cx="2376264" cy="504056"/>
            <a:chOff x="6444208" y="4725144"/>
            <a:chExt cx="2376264" cy="504056"/>
          </a:xfrm>
        </p:grpSpPr>
        <p:sp>
          <p:nvSpPr>
            <p:cNvPr id="134" name="Прямоугольник 133"/>
            <p:cNvSpPr/>
            <p:nvPr/>
          </p:nvSpPr>
          <p:spPr>
            <a:xfrm>
              <a:off x="6444208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g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7164288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r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36" name="Прямоугольник 135"/>
            <p:cNvSpPr/>
            <p:nvPr/>
          </p:nvSpPr>
          <p:spPr>
            <a:xfrm>
              <a:off x="7740352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o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8388424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ß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6804248" y="6858000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прилежный</a:t>
            </a:r>
            <a:endParaRPr lang="de-DE" sz="40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2771800" y="7461448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большой</a:t>
            </a:r>
            <a:endParaRPr lang="de-DE" sz="4000" b="1" dirty="0"/>
          </a:p>
        </p:txBody>
      </p:sp>
      <p:pic>
        <p:nvPicPr>
          <p:cNvPr id="141" name="Рисунок 140" descr="0_a50e3_6ff7b8c0_X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48264" y="6021288"/>
            <a:ext cx="2195736" cy="836712"/>
          </a:xfrm>
          <a:prstGeom prst="rect">
            <a:avLst/>
          </a:prstGeom>
        </p:spPr>
      </p:pic>
      <p:sp>
        <p:nvSpPr>
          <p:cNvPr id="102" name="Управляющая кнопка: возврат 101">
            <a:hlinkClick r:id="rId4" action="ppaction://hlinksldjump" highlightClick="1"/>
          </p:cNvPr>
          <p:cNvSpPr/>
          <p:nvPr/>
        </p:nvSpPr>
        <p:spPr>
          <a:xfrm>
            <a:off x="8639944" y="6309320"/>
            <a:ext cx="504056" cy="548680"/>
          </a:xfrm>
          <a:prstGeom prst="actionButtonRetur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74 -0.0104 L 0.36042 -0.32423 " pathEditMode="fixed" rAng="0" ptsTypes="AA">
                                      <p:cBhvr>
                                        <p:cTn id="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5236E-6 L 0.00399 -0.3346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5236E-6 L 0.27552 -0.3242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49769E-7 L -0.27743 -0.3348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45143E-6 L -0.47448 -0.2992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60315E-7 L 0.00608 -0.39778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50" grpId="0"/>
      <p:bldP spid="57" grpId="0"/>
      <p:bldP spid="57" grpId="1"/>
      <p:bldP spid="89" grpId="0"/>
      <p:bldP spid="86" grpId="0"/>
      <p:bldP spid="86" grpId="1"/>
      <p:bldP spid="88" grpId="0"/>
      <p:bldP spid="88" grpId="1"/>
      <p:bldP spid="103" grpId="0"/>
      <p:bldP spid="104" grpId="0"/>
      <p:bldP spid="139" grpId="0"/>
      <p:bldP spid="139" grpId="1"/>
      <p:bldP spid="140" grpId="0"/>
      <p:bldP spid="14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a-ng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81" y="0"/>
            <a:ext cx="9141419" cy="6858000"/>
          </a:xfrm>
          <a:prstGeom prst="rect">
            <a:avLst/>
          </a:prstGeom>
        </p:spPr>
      </p:pic>
      <p:sp>
        <p:nvSpPr>
          <p:cNvPr id="82" name="Прямоугольник 81"/>
          <p:cNvSpPr/>
          <p:nvPr/>
        </p:nvSpPr>
        <p:spPr>
          <a:xfrm>
            <a:off x="683568" y="126876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1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899592" y="198884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2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403648" y="2636912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3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771800" y="0"/>
            <a:ext cx="486003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44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Wie ist Malvina</a:t>
            </a:r>
            <a:r>
              <a:rPr lang="en-US" sz="44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de-DE" sz="4400" b="1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55576" y="321297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4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144000" y="0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ленивый</a:t>
            </a:r>
            <a:endParaRPr lang="de-DE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9144000" y="836712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старый</a:t>
            </a:r>
            <a:endParaRPr lang="de-DE" sz="40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8676456" y="112474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милый</a:t>
            </a:r>
            <a:endParaRPr lang="de-DE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9144000" y="1844824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маленький</a:t>
            </a:r>
            <a:endParaRPr lang="de-DE" sz="4000" b="1" dirty="0"/>
          </a:p>
        </p:txBody>
      </p:sp>
      <p:grpSp>
        <p:nvGrpSpPr>
          <p:cNvPr id="156" name="Группа 155"/>
          <p:cNvGrpSpPr/>
          <p:nvPr/>
        </p:nvGrpSpPr>
        <p:grpSpPr>
          <a:xfrm>
            <a:off x="1259632" y="1268760"/>
            <a:ext cx="5832648" cy="4536504"/>
            <a:chOff x="1979712" y="980728"/>
            <a:chExt cx="5832648" cy="4536504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3923928" y="422108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923928" y="2924944"/>
              <a:ext cx="648072" cy="648072"/>
            </a:xfrm>
            <a:prstGeom prst="rect">
              <a:avLst/>
            </a:prstGeom>
            <a:solidFill>
              <a:schemeClr val="tx2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2627784" y="422108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5868144" y="4869160"/>
              <a:ext cx="648072" cy="648072"/>
            </a:xfrm>
            <a:prstGeom prst="rect">
              <a:avLst/>
            </a:prstGeom>
            <a:solidFill>
              <a:schemeClr val="tx2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275856" y="1628800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979712" y="1628800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979712" y="980728"/>
              <a:ext cx="648072" cy="648072"/>
            </a:xfrm>
            <a:prstGeom prst="rect">
              <a:avLst/>
            </a:prstGeom>
            <a:solidFill>
              <a:schemeClr val="tx2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627784" y="98072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572000" y="2924944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275856" y="2276872"/>
              <a:ext cx="648072" cy="648072"/>
            </a:xfrm>
            <a:prstGeom prst="rect">
              <a:avLst/>
            </a:prstGeom>
            <a:solidFill>
              <a:schemeClr val="tx2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923928" y="98072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627784" y="2276872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627784" y="1628800"/>
              <a:ext cx="648072" cy="648072"/>
            </a:xfrm>
            <a:prstGeom prst="rect">
              <a:avLst/>
            </a:prstGeom>
            <a:solidFill>
              <a:schemeClr val="tx2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3275856" y="98072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2627784" y="3573016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2627784" y="2924944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275856" y="3573016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7164288" y="4869160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3923928" y="2276872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275856" y="422108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572000" y="422108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1979712" y="2924944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4572000" y="2276872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3275856" y="2924944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5868144" y="4221088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6516216" y="4869160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3923928" y="3573016"/>
              <a:ext cx="648072" cy="648072"/>
            </a:xfrm>
            <a:prstGeom prst="rect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572000" y="3573016"/>
              <a:ext cx="648072" cy="648072"/>
            </a:xfrm>
            <a:prstGeom prst="rect">
              <a:avLst/>
            </a:prstGeom>
            <a:solidFill>
              <a:schemeClr val="tx2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5220072" y="4221088"/>
              <a:ext cx="648072" cy="648072"/>
            </a:xfrm>
            <a:prstGeom prst="rect">
              <a:avLst/>
            </a:prstGeom>
            <a:solidFill>
              <a:schemeClr val="tx2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103" name="Прямоугольник 102"/>
          <p:cNvSpPr/>
          <p:nvPr/>
        </p:nvSpPr>
        <p:spPr>
          <a:xfrm>
            <a:off x="1331640" y="393305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5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331640" y="458112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6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8" name="Группа 140"/>
          <p:cNvGrpSpPr/>
          <p:nvPr/>
        </p:nvGrpSpPr>
        <p:grpSpPr>
          <a:xfrm>
            <a:off x="1403648" y="1340768"/>
            <a:ext cx="2376264" cy="504056"/>
            <a:chOff x="2627784" y="1484784"/>
            <a:chExt cx="2376264" cy="504056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4499992" y="1484784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l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3851920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u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3275856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a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2627784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f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141"/>
          <p:cNvGrpSpPr/>
          <p:nvPr/>
        </p:nvGrpSpPr>
        <p:grpSpPr>
          <a:xfrm>
            <a:off x="1331640" y="1988840"/>
            <a:ext cx="1728192" cy="504056"/>
            <a:chOff x="1907704" y="2132856"/>
            <a:chExt cx="1728192" cy="504056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2555776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l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3203848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907704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a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42"/>
          <p:cNvGrpSpPr/>
          <p:nvPr/>
        </p:nvGrpSpPr>
        <p:grpSpPr>
          <a:xfrm>
            <a:off x="1979712" y="2636912"/>
            <a:ext cx="2376264" cy="504056"/>
            <a:chOff x="1907704" y="2780928"/>
            <a:chExt cx="2376264" cy="504056"/>
          </a:xfrm>
        </p:grpSpPr>
        <p:sp>
          <p:nvSpPr>
            <p:cNvPr id="114" name="Прямоугольник 113"/>
            <p:cNvSpPr/>
            <p:nvPr/>
          </p:nvSpPr>
          <p:spPr>
            <a:xfrm>
              <a:off x="3851920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3275856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62778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e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190770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n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Группа 143"/>
          <p:cNvGrpSpPr/>
          <p:nvPr/>
        </p:nvGrpSpPr>
        <p:grpSpPr>
          <a:xfrm>
            <a:off x="1979712" y="4581128"/>
            <a:ext cx="3600400" cy="504056"/>
            <a:chOff x="3923928" y="4077072"/>
            <a:chExt cx="3600400" cy="504056"/>
          </a:xfrm>
        </p:grpSpPr>
        <p:sp>
          <p:nvSpPr>
            <p:cNvPr id="128" name="Прямоугольник 127"/>
            <p:cNvSpPr/>
            <p:nvPr/>
          </p:nvSpPr>
          <p:spPr>
            <a:xfrm>
              <a:off x="7092280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g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29" name="Прямоугольник 128"/>
            <p:cNvSpPr/>
            <p:nvPr/>
          </p:nvSpPr>
          <p:spPr>
            <a:xfrm>
              <a:off x="6444208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i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5796136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5148064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s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4572000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u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3923928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l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Группа 145"/>
          <p:cNvGrpSpPr/>
          <p:nvPr/>
        </p:nvGrpSpPr>
        <p:grpSpPr>
          <a:xfrm>
            <a:off x="1979712" y="3933056"/>
            <a:ext cx="2376264" cy="504056"/>
            <a:chOff x="6444208" y="4725144"/>
            <a:chExt cx="2376264" cy="504056"/>
          </a:xfrm>
        </p:grpSpPr>
        <p:sp>
          <p:nvSpPr>
            <p:cNvPr id="134" name="Прямоугольник 133"/>
            <p:cNvSpPr/>
            <p:nvPr/>
          </p:nvSpPr>
          <p:spPr>
            <a:xfrm>
              <a:off x="6444208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g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7164288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r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6" name="Прямоугольник 135"/>
            <p:cNvSpPr/>
            <p:nvPr/>
          </p:nvSpPr>
          <p:spPr>
            <a:xfrm>
              <a:off x="7740352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o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8388424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ß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9144000" y="2564904"/>
            <a:ext cx="3059832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большой</a:t>
            </a:r>
            <a:endParaRPr lang="de-DE" sz="40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9144000" y="3717032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веселый</a:t>
            </a:r>
            <a:endParaRPr lang="de-DE" sz="4000" b="1" dirty="0"/>
          </a:p>
        </p:txBody>
      </p:sp>
      <p:grpSp>
        <p:nvGrpSpPr>
          <p:cNvPr id="160" name="Группа 159"/>
          <p:cNvGrpSpPr/>
          <p:nvPr/>
        </p:nvGrpSpPr>
        <p:grpSpPr>
          <a:xfrm>
            <a:off x="1331640" y="3140968"/>
            <a:ext cx="3024336" cy="707886"/>
            <a:chOff x="1331640" y="3140968"/>
            <a:chExt cx="3024336" cy="707886"/>
          </a:xfrm>
        </p:grpSpPr>
        <p:grpSp>
          <p:nvGrpSpPr>
            <p:cNvPr id="20" name="Группа 144"/>
            <p:cNvGrpSpPr/>
            <p:nvPr/>
          </p:nvGrpSpPr>
          <p:grpSpPr>
            <a:xfrm>
              <a:off x="1331640" y="3284984"/>
              <a:ext cx="2448272" cy="504056"/>
              <a:chOff x="3851920" y="3429000"/>
              <a:chExt cx="2448272" cy="504056"/>
            </a:xfrm>
          </p:grpSpPr>
          <p:sp>
            <p:nvSpPr>
              <p:cNvPr id="123" name="Прямоугольник 122"/>
              <p:cNvSpPr/>
              <p:nvPr/>
            </p:nvSpPr>
            <p:spPr>
              <a:xfrm>
                <a:off x="5868144" y="3429000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bg1"/>
                    </a:solidFill>
                  </a:rPr>
                  <a:t>i</a:t>
                </a:r>
                <a:endParaRPr lang="de-DE" sz="4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4" name="Прямоугольник 123"/>
              <p:cNvSpPr/>
              <p:nvPr/>
            </p:nvSpPr>
            <p:spPr>
              <a:xfrm>
                <a:off x="5148064" y="3429000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tx1"/>
                    </a:solidFill>
                  </a:rPr>
                  <a:t>e</a:t>
                </a:r>
                <a:endParaRPr lang="de-DE" sz="4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Прямоугольник 124"/>
              <p:cNvSpPr/>
              <p:nvPr/>
            </p:nvSpPr>
            <p:spPr>
              <a:xfrm>
                <a:off x="4499992" y="3429000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tx1"/>
                    </a:solidFill>
                  </a:rPr>
                  <a:t>l</a:t>
                </a:r>
                <a:endParaRPr lang="de-DE" sz="4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Прямоугольник 125"/>
              <p:cNvSpPr/>
              <p:nvPr/>
            </p:nvSpPr>
            <p:spPr>
              <a:xfrm>
                <a:off x="3851920" y="3429000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tx1"/>
                    </a:solidFill>
                  </a:rPr>
                  <a:t>k</a:t>
                </a:r>
                <a:endParaRPr lang="de-DE" sz="4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9" name="TextBox 158"/>
            <p:cNvSpPr txBox="1"/>
            <p:nvPr/>
          </p:nvSpPr>
          <p:spPr>
            <a:xfrm>
              <a:off x="3923928" y="3140968"/>
              <a:ext cx="432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b="1" dirty="0" smtClean="0"/>
                <a:t>n</a:t>
              </a:r>
              <a:endParaRPr lang="de-DE" sz="4000" b="1" dirty="0"/>
            </a:p>
          </p:txBody>
        </p:sp>
      </p:grpSp>
      <p:grpSp>
        <p:nvGrpSpPr>
          <p:cNvPr id="161" name="Группа 145"/>
          <p:cNvGrpSpPr/>
          <p:nvPr/>
        </p:nvGrpSpPr>
        <p:grpSpPr>
          <a:xfrm>
            <a:off x="5220072" y="5229200"/>
            <a:ext cx="1728192" cy="504056"/>
            <a:chOff x="6444208" y="4725144"/>
            <a:chExt cx="1728192" cy="504056"/>
          </a:xfrm>
        </p:grpSpPr>
        <p:sp>
          <p:nvSpPr>
            <p:cNvPr id="162" name="Прямоугольник 161"/>
            <p:cNvSpPr/>
            <p:nvPr/>
          </p:nvSpPr>
          <p:spPr>
            <a:xfrm>
              <a:off x="6444208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g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63" name="Прямоугольник 162"/>
            <p:cNvSpPr/>
            <p:nvPr/>
          </p:nvSpPr>
          <p:spPr>
            <a:xfrm>
              <a:off x="7164288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u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7740352" y="472514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66" name="Прямоугольник 165"/>
          <p:cNvSpPr/>
          <p:nvPr/>
        </p:nvSpPr>
        <p:spPr>
          <a:xfrm>
            <a:off x="4644008" y="522920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7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9144000" y="3284984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добрый</a:t>
            </a:r>
            <a:endParaRPr lang="de-DE" sz="4000" b="1" dirty="0"/>
          </a:p>
        </p:txBody>
      </p:sp>
      <p:sp>
        <p:nvSpPr>
          <p:cNvPr id="94" name="Управляющая кнопка: возврат 93">
            <a:hlinkClick r:id="rId3" action="ppaction://hlinksldjump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Return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8" name="Рисунок 97" descr="Рисунок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8"/>
              </a:clrFrom>
              <a:clrTo>
                <a:srgbClr val="F6F6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1" y="1988840"/>
            <a:ext cx="3122402" cy="311365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61795E-6 L -0.43091 0.1646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01758E-7 L -0.40555 -0.0094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08788E-7 L -0.44879 0.0427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7271E-6 L -0.43889 -0.10408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958E-6 L -0.4467 -0.2097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5.2729E-7 L -0.42309 -0.37674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75486E-6 L -0.43889 -0.31383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50" grpId="0"/>
      <p:bldP spid="57" grpId="0"/>
      <p:bldP spid="57" grpId="1"/>
      <p:bldP spid="89" grpId="0"/>
      <p:bldP spid="86" grpId="0"/>
      <p:bldP spid="86" grpId="1"/>
      <p:bldP spid="88" grpId="0"/>
      <p:bldP spid="88" grpId="1"/>
      <p:bldP spid="103" grpId="0"/>
      <p:bldP spid="104" grpId="0"/>
      <p:bldP spid="139" grpId="0"/>
      <p:bldP spid="139" grpId="1"/>
      <p:bldP spid="140" grpId="0"/>
      <p:bldP spid="140" grpId="1"/>
      <p:bldP spid="166" grpId="0"/>
      <p:bldP spid="167" grpId="0"/>
      <p:bldP spid="16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a-ng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81" y="0"/>
            <a:ext cx="9141419" cy="6858000"/>
          </a:xfrm>
          <a:prstGeom prst="rect">
            <a:avLst/>
          </a:prstGeom>
        </p:spPr>
      </p:pic>
      <p:sp>
        <p:nvSpPr>
          <p:cNvPr id="82" name="Прямоугольник 81"/>
          <p:cNvSpPr/>
          <p:nvPr/>
        </p:nvSpPr>
        <p:spPr>
          <a:xfrm>
            <a:off x="3851920" y="270892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de-DE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427984" y="3356992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de-DE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499992" y="4005064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de-DE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44008" y="764704"/>
            <a:ext cx="4176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Wie ist </a:t>
            </a:r>
            <a:r>
              <a:rPr lang="de-DE" sz="4400" b="1" dirty="0" err="1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Tscheburaschka</a:t>
            </a:r>
            <a:r>
              <a:rPr lang="en-US" sz="4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de-DE" sz="4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24128" y="465313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de-DE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2484784" y="3789040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молодой</a:t>
            </a:r>
            <a:endParaRPr lang="de-DE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0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маленький</a:t>
            </a:r>
            <a:endParaRPr lang="de-DE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843808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весёлый</a:t>
            </a:r>
            <a:endParaRPr lang="de-DE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-1907704" y="5517232"/>
            <a:ext cx="1907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старый</a:t>
            </a:r>
            <a:endParaRPr lang="de-DE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9" name="Рисунок 48" descr="1284532393_cheburashka-krug-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32656"/>
            <a:ext cx="3456384" cy="3165601"/>
          </a:xfrm>
          <a:prstGeom prst="rect">
            <a:avLst/>
          </a:prstGeom>
        </p:spPr>
      </p:pic>
      <p:grpSp>
        <p:nvGrpSpPr>
          <p:cNvPr id="104" name="Группа 103"/>
          <p:cNvGrpSpPr/>
          <p:nvPr/>
        </p:nvGrpSpPr>
        <p:grpSpPr>
          <a:xfrm>
            <a:off x="4355976" y="2636912"/>
            <a:ext cx="4536504" cy="2592288"/>
            <a:chOff x="4283968" y="2060848"/>
            <a:chExt cx="4536504" cy="25922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228184" y="2708920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580112" y="3356992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228184" y="3356992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283968" y="2060848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932040" y="3356992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876256" y="2708920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80112" y="2060848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932040" y="2708920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580112" y="2708920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876256" y="3356992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932040" y="2060848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425222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6228184" y="2060848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6876256" y="4005064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6228184" y="4005064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524328" y="2708920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524328" y="4005064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524328" y="3356992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8172400" y="3356992"/>
              <a:ext cx="648072" cy="648072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" name="Группа 45"/>
          <p:cNvGrpSpPr/>
          <p:nvPr/>
        </p:nvGrpSpPr>
        <p:grpSpPr>
          <a:xfrm>
            <a:off x="5076056" y="3356992"/>
            <a:ext cx="3168352" cy="504056"/>
            <a:chOff x="2339752" y="1556792"/>
            <a:chExt cx="3168352" cy="504056"/>
          </a:xfrm>
        </p:grpSpPr>
        <p:grpSp>
          <p:nvGrpSpPr>
            <p:cNvPr id="8" name="Группа 80"/>
            <p:cNvGrpSpPr/>
            <p:nvPr/>
          </p:nvGrpSpPr>
          <p:grpSpPr>
            <a:xfrm>
              <a:off x="2339752" y="1556792"/>
              <a:ext cx="2448272" cy="504056"/>
              <a:chOff x="899592" y="1772816"/>
              <a:chExt cx="2448272" cy="504056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899592" y="1772816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k</a:t>
                </a:r>
                <a:endParaRPr lang="de-DE" sz="40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1619672" y="1772816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l</a:t>
                </a:r>
                <a:endParaRPr lang="de-DE" sz="40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843808" y="1772816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i</a:t>
                </a:r>
                <a:endParaRPr lang="de-DE" sz="40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195736" y="1772816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bg1"/>
                    </a:solidFill>
                  </a:rPr>
                  <a:t>e</a:t>
                </a:r>
                <a:endParaRPr lang="de-DE" sz="4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5" name="Прямоугольник 44"/>
            <p:cNvSpPr/>
            <p:nvPr/>
          </p:nvSpPr>
          <p:spPr>
            <a:xfrm>
              <a:off x="5004048" y="1556792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n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Группа 47"/>
          <p:cNvGrpSpPr/>
          <p:nvPr/>
        </p:nvGrpSpPr>
        <p:grpSpPr>
          <a:xfrm>
            <a:off x="6444208" y="4653136"/>
            <a:ext cx="1656184" cy="504056"/>
            <a:chOff x="2411760" y="2204864"/>
            <a:chExt cx="1656184" cy="504056"/>
          </a:xfrm>
        </p:grpSpPr>
        <p:sp>
          <p:nvSpPr>
            <p:cNvPr id="62" name="Прямоугольник 61"/>
            <p:cNvSpPr/>
            <p:nvPr/>
          </p:nvSpPr>
          <p:spPr>
            <a:xfrm>
              <a:off x="2411760" y="220486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a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2987824" y="220486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l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3635896" y="220486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t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Группа 78"/>
          <p:cNvGrpSpPr/>
          <p:nvPr/>
        </p:nvGrpSpPr>
        <p:grpSpPr>
          <a:xfrm>
            <a:off x="4427984" y="2708920"/>
            <a:ext cx="2376264" cy="504056"/>
            <a:chOff x="2195736" y="2420888"/>
            <a:chExt cx="2376264" cy="504056"/>
          </a:xfrm>
          <a:noFill/>
        </p:grpSpPr>
        <p:sp>
          <p:nvSpPr>
            <p:cNvPr id="55" name="Прямоугольник 54"/>
            <p:cNvSpPr/>
            <p:nvPr/>
          </p:nvSpPr>
          <p:spPr>
            <a:xfrm>
              <a:off x="2195736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j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843808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u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139952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g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491880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n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" name="Группа 101"/>
          <p:cNvGrpSpPr/>
          <p:nvPr/>
        </p:nvGrpSpPr>
        <p:grpSpPr>
          <a:xfrm>
            <a:off x="5076056" y="4005064"/>
            <a:ext cx="3744416" cy="504056"/>
            <a:chOff x="5004048" y="3429000"/>
            <a:chExt cx="3744416" cy="504056"/>
          </a:xfrm>
        </p:grpSpPr>
        <p:grpSp>
          <p:nvGrpSpPr>
            <p:cNvPr id="9" name="Группа 57"/>
            <p:cNvGrpSpPr/>
            <p:nvPr/>
          </p:nvGrpSpPr>
          <p:grpSpPr>
            <a:xfrm>
              <a:off x="5004048" y="3429000"/>
              <a:ext cx="1800200" cy="504056"/>
              <a:chOff x="4283968" y="3501008"/>
              <a:chExt cx="1800200" cy="504056"/>
            </a:xfrm>
          </p:grpSpPr>
          <p:sp>
            <p:nvSpPr>
              <p:cNvPr id="66" name="Прямоугольник 65"/>
              <p:cNvSpPr/>
              <p:nvPr/>
            </p:nvSpPr>
            <p:spPr>
              <a:xfrm>
                <a:off x="5004048" y="3501008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0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u</a:t>
                </a:r>
                <a:endParaRPr lang="de-DE" sz="40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4283968" y="3501008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0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l</a:t>
                </a:r>
                <a:endParaRPr lang="de-DE" sz="40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580112" y="3501008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</a:t>
                </a:r>
                <a:endParaRPr lang="de-DE" sz="40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9" name="Прямоугольник 98"/>
            <p:cNvSpPr/>
            <p:nvPr/>
          </p:nvSpPr>
          <p:spPr>
            <a:xfrm>
              <a:off x="6948264" y="3429000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t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7596336" y="3429000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i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8244408" y="3429000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2">
                      <a:lumMod val="75000"/>
                    </a:schemeClr>
                  </a:solidFill>
                </a:rPr>
                <a:t>g</a:t>
              </a:r>
              <a:endParaRPr lang="de-DE" sz="4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61" name="Управляющая кнопка: возврат 60">
            <a:hlinkClick r:id="rId4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Retur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942E-6 L 0.34444 0.12673 " pathEditMode="fixed" rAng="0" ptsTypes="AA">
                                      <p:cBhvr>
                                        <p:cTn id="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5236E-6 L -0.25591 -0.3556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5236E-6 L 0.03924 -0.3660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58E-6 L 0.35243 -0.1459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50" grpId="0"/>
      <p:bldP spid="57" grpId="0"/>
      <p:bldP spid="57" grpId="1"/>
      <p:bldP spid="89" grpId="0"/>
      <p:bldP spid="86" grpId="0"/>
      <p:bldP spid="86" grpId="1"/>
      <p:bldP spid="88" grpId="0"/>
      <p:bldP spid="8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a-ng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141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63888" y="2780928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484784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484784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2780928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2132856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1484784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484784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Прямоугольник 15"/>
          <p:cNvSpPr/>
          <p:nvPr/>
        </p:nvSpPr>
        <p:spPr>
          <a:xfrm>
            <a:off x="2915816" y="2780928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Прямоугольник 16"/>
          <p:cNvSpPr/>
          <p:nvPr/>
        </p:nvSpPr>
        <p:spPr>
          <a:xfrm>
            <a:off x="4211960" y="3429000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Прямоугольник 17"/>
          <p:cNvSpPr/>
          <p:nvPr/>
        </p:nvSpPr>
        <p:spPr>
          <a:xfrm>
            <a:off x="4211960" y="2780928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Прямоугольник 18"/>
          <p:cNvSpPr/>
          <p:nvPr/>
        </p:nvSpPr>
        <p:spPr>
          <a:xfrm>
            <a:off x="2267744" y="2132856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Прямоугольник 20"/>
          <p:cNvSpPr/>
          <p:nvPr/>
        </p:nvSpPr>
        <p:spPr>
          <a:xfrm>
            <a:off x="4860032" y="3429000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Прямоугольник 22"/>
          <p:cNvSpPr/>
          <p:nvPr/>
        </p:nvSpPr>
        <p:spPr>
          <a:xfrm>
            <a:off x="2915816" y="2132856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Прямоугольник 81"/>
          <p:cNvSpPr/>
          <p:nvPr/>
        </p:nvSpPr>
        <p:spPr>
          <a:xfrm>
            <a:off x="1763688" y="1556792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1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763688" y="2204864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2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339752" y="285293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3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771800" y="260648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Wie ist </a:t>
            </a:r>
            <a:r>
              <a:rPr lang="de-DE" sz="4400" b="1" dirty="0" err="1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Kolobok</a:t>
            </a:r>
            <a:r>
              <a:rPr lang="en-US" sz="44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de-DE" sz="4400" b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78"/>
          <p:cNvGrpSpPr/>
          <p:nvPr/>
        </p:nvGrpSpPr>
        <p:grpSpPr>
          <a:xfrm>
            <a:off x="2987824" y="2852936"/>
            <a:ext cx="2376264" cy="504056"/>
            <a:chOff x="2195736" y="2420888"/>
            <a:chExt cx="2376264" cy="504056"/>
          </a:xfrm>
          <a:noFill/>
        </p:grpSpPr>
        <p:sp>
          <p:nvSpPr>
            <p:cNvPr id="55" name="Прямоугольник 54"/>
            <p:cNvSpPr/>
            <p:nvPr/>
          </p:nvSpPr>
          <p:spPr>
            <a:xfrm>
              <a:off x="2195736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d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843808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u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139952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m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491880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m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sp>
        <p:nvSpPr>
          <p:cNvPr id="67" name="Прямоугольник 66"/>
          <p:cNvSpPr/>
          <p:nvPr/>
        </p:nvSpPr>
        <p:spPr>
          <a:xfrm>
            <a:off x="7884368" y="242088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chemeClr val="bg1"/>
                </a:solidFill>
              </a:rPr>
              <a:t>t</a:t>
            </a:r>
            <a:endParaRPr lang="de-DE" sz="4000" b="1" dirty="0">
              <a:solidFill>
                <a:schemeClr val="bg1"/>
              </a:solidFill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2411760" y="2204864"/>
            <a:ext cx="1656184" cy="504056"/>
            <a:chOff x="2411760" y="2204864"/>
            <a:chExt cx="1656184" cy="504056"/>
          </a:xfrm>
        </p:grpSpPr>
        <p:sp>
          <p:nvSpPr>
            <p:cNvPr id="62" name="Прямоугольник 61"/>
            <p:cNvSpPr/>
            <p:nvPr/>
          </p:nvSpPr>
          <p:spPr>
            <a:xfrm>
              <a:off x="2411760" y="220486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a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2987824" y="220486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l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3635896" y="220486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t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5508104" y="3429000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425222"/>
              </a:solidFill>
            </a:endParaRPr>
          </a:p>
        </p:txBody>
      </p:sp>
      <p:pic>
        <p:nvPicPr>
          <p:cNvPr id="42" name="Рисунок 41" descr="колобок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3501008"/>
            <a:ext cx="3059832" cy="3166927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4860032" y="1484784"/>
            <a:ext cx="648072" cy="64807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6" name="Группа 45"/>
          <p:cNvGrpSpPr/>
          <p:nvPr/>
        </p:nvGrpSpPr>
        <p:grpSpPr>
          <a:xfrm>
            <a:off x="2339752" y="1556792"/>
            <a:ext cx="3168352" cy="504056"/>
            <a:chOff x="2339752" y="1556792"/>
            <a:chExt cx="3168352" cy="504056"/>
          </a:xfrm>
        </p:grpSpPr>
        <p:grpSp>
          <p:nvGrpSpPr>
            <p:cNvPr id="2" name="Группа 80"/>
            <p:cNvGrpSpPr/>
            <p:nvPr/>
          </p:nvGrpSpPr>
          <p:grpSpPr>
            <a:xfrm>
              <a:off x="2339752" y="1556792"/>
              <a:ext cx="2448272" cy="504056"/>
              <a:chOff x="899592" y="1772816"/>
              <a:chExt cx="2448272" cy="504056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899592" y="1772816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rgbClr val="425222"/>
                    </a:solidFill>
                  </a:rPr>
                  <a:t>k</a:t>
                </a:r>
                <a:endParaRPr lang="de-DE" sz="4000" b="1" dirty="0">
                  <a:solidFill>
                    <a:srgbClr val="425222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1619672" y="1772816"/>
                <a:ext cx="43204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rgbClr val="425222"/>
                    </a:solidFill>
                  </a:rPr>
                  <a:t>l</a:t>
                </a:r>
                <a:endParaRPr lang="de-DE" sz="4000" b="1" dirty="0">
                  <a:solidFill>
                    <a:srgbClr val="425222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2843808" y="1772816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rgbClr val="425222"/>
                    </a:solidFill>
                  </a:rPr>
                  <a:t>i</a:t>
                </a:r>
                <a:endParaRPr lang="de-DE" sz="4000" b="1" dirty="0">
                  <a:solidFill>
                    <a:srgbClr val="425222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2195736" y="1772816"/>
                <a:ext cx="504056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4000" b="1" dirty="0" smtClean="0">
                    <a:solidFill>
                      <a:srgbClr val="425222"/>
                    </a:solidFill>
                  </a:rPr>
                  <a:t>e</a:t>
                </a:r>
                <a:endParaRPr lang="de-DE" sz="4000" b="1" dirty="0">
                  <a:solidFill>
                    <a:srgbClr val="425222"/>
                  </a:solidFill>
                </a:endParaRPr>
              </a:p>
            </p:txBody>
          </p:sp>
        </p:grpSp>
        <p:sp>
          <p:nvSpPr>
            <p:cNvPr id="45" name="Прямоугольник 44"/>
            <p:cNvSpPr/>
            <p:nvPr/>
          </p:nvSpPr>
          <p:spPr>
            <a:xfrm>
              <a:off x="5004048" y="1556792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rgbClr val="425222"/>
                  </a:solidFill>
                </a:rPr>
                <a:t>n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4283968" y="3501008"/>
            <a:ext cx="1800200" cy="504056"/>
            <a:chOff x="4283968" y="3501008"/>
            <a:chExt cx="1800200" cy="504056"/>
          </a:xfrm>
        </p:grpSpPr>
        <p:sp>
          <p:nvSpPr>
            <p:cNvPr id="66" name="Прямоугольник 65"/>
            <p:cNvSpPr/>
            <p:nvPr/>
          </p:nvSpPr>
          <p:spPr>
            <a:xfrm>
              <a:off x="5004048" y="350100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smtClean="0">
                  <a:solidFill>
                    <a:srgbClr val="425222"/>
                  </a:solidFill>
                </a:rPr>
                <a:t>u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4283968" y="350100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smtClean="0">
                  <a:solidFill>
                    <a:srgbClr val="425222"/>
                  </a:solidFill>
                </a:rPr>
                <a:t>g</a:t>
              </a:r>
              <a:endParaRPr lang="de-DE" sz="4000" b="1" dirty="0">
                <a:solidFill>
                  <a:srgbClr val="425222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580112" y="3501008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accent3">
                      <a:lumMod val="50000"/>
                    </a:schemeClr>
                  </a:solidFill>
                </a:rPr>
                <a:t>t</a:t>
              </a:r>
              <a:endParaRPr lang="de-DE" sz="40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3707904" y="350100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4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2412776" y="7101408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маленький</a:t>
            </a:r>
            <a:endParaRPr lang="de-DE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0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старый</a:t>
            </a:r>
            <a:endParaRPr lang="de-DE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843808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глупый</a:t>
            </a:r>
            <a:endParaRPr lang="de-DE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508104" y="7173416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хороший</a:t>
            </a:r>
            <a:endParaRPr lang="de-DE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9" name="Управляющая кнопка: возврат 48">
            <a:hlinkClick r:id="rId4" action="ppaction://hlinksldjump" highlightClick="1"/>
          </p:cNvPr>
          <p:cNvSpPr/>
          <p:nvPr/>
        </p:nvSpPr>
        <p:spPr>
          <a:xfrm>
            <a:off x="8532440" y="6381328"/>
            <a:ext cx="611560" cy="476672"/>
          </a:xfrm>
          <a:prstGeom prst="actionButtonReturn">
            <a:avLst/>
          </a:prstGeom>
          <a:solidFill>
            <a:srgbClr val="458A00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5236E-6 L 0.64375 -0.40819 " pathEditMode="fixed" rAng="0" ptsTypes="AA">
                                      <p:cBhvr>
                                        <p:cTn id="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-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5236E-6 L 0.05121 -0.3871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5236E-6 L 0.34635 -0.3767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49769E-7 L -0.21441 -0.397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50" grpId="0"/>
      <p:bldP spid="57" grpId="0"/>
      <p:bldP spid="57" grpId="1"/>
      <p:bldP spid="89" grpId="0"/>
      <p:bldP spid="86" grpId="0"/>
      <p:bldP spid="86" grpId="1"/>
      <p:bldP spid="88" grpId="0"/>
      <p:bldP spid="8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3999" cy="6858000"/>
            <a:chOff x="-2" y="0"/>
            <a:chExt cx="9144001" cy="6858000"/>
          </a:xfrm>
        </p:grpSpPr>
        <p:pic>
          <p:nvPicPr>
            <p:cNvPr id="3" name="Рисунок 2" descr="1320847140_nezhnaya-zeleno-golubaya-ramka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" y="0"/>
              <a:ext cx="9144001" cy="6858000"/>
            </a:xfrm>
            <a:prstGeom prst="rect">
              <a:avLst/>
            </a:prstGeom>
          </p:spPr>
        </p:pic>
        <p:pic>
          <p:nvPicPr>
            <p:cNvPr id="4" name="Рисунок 3" descr="1274700283_024_photoframe_korono_ru.jpg"/>
            <p:cNvPicPr>
              <a:picLocks noChangeAspect="1"/>
            </p:cNvPicPr>
            <p:nvPr/>
          </p:nvPicPr>
          <p:blipFill>
            <a:blip r:embed="rId2" cstate="print"/>
            <a:srcRect l="33505" r="32132"/>
            <a:stretch>
              <a:fillRect/>
            </a:stretch>
          </p:blipFill>
          <p:spPr>
            <a:xfrm>
              <a:off x="6948264" y="0"/>
              <a:ext cx="1800200" cy="6858000"/>
            </a:xfrm>
            <a:prstGeom prst="rect">
              <a:avLst/>
            </a:prstGeom>
          </p:spPr>
        </p:pic>
        <p:pic>
          <p:nvPicPr>
            <p:cNvPr id="5" name="Рисунок 4" descr="1274700283_024_photoframe_korono_ru.jpg"/>
            <p:cNvPicPr>
              <a:picLocks noChangeAspect="1"/>
            </p:cNvPicPr>
            <p:nvPr/>
          </p:nvPicPr>
          <p:blipFill>
            <a:blip r:embed="rId2" cstate="print"/>
            <a:srcRect l="4640" r="93847"/>
            <a:stretch>
              <a:fillRect/>
            </a:stretch>
          </p:blipFill>
          <p:spPr>
            <a:xfrm>
              <a:off x="8604448" y="0"/>
              <a:ext cx="154697" cy="6858000"/>
            </a:xfrm>
            <a:prstGeom prst="rect">
              <a:avLst/>
            </a:prstGeom>
          </p:spPr>
        </p:pic>
      </p:grpSp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4572000" cy="3444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3717032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На следующем слайде выбери сказочного героя, разгадай его имя.</a:t>
            </a:r>
          </a:p>
          <a:p>
            <a:pPr algn="ctr"/>
            <a:r>
              <a:rPr lang="ru-RU" sz="3200" b="1" i="1" dirty="0" smtClean="0"/>
              <a:t>Из выделенных букв составь слово, обозначающее качество, и переведи его на русский язык.</a:t>
            </a:r>
            <a:endParaRPr lang="de-DE" sz="3200" b="1" i="1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32440" y="6381328"/>
            <a:ext cx="611560" cy="476672"/>
          </a:xfrm>
          <a:prstGeom prst="actionButtonForwardNex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9099484_futuru_ru_218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/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71600" y="1779731"/>
            <a:ext cx="1014730" cy="172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red-hatochka_preview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187624" y="3861048"/>
            <a:ext cx="1334548" cy="1334548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55776" y="1340768"/>
            <a:ext cx="8858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зол карлик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800" y="3284984"/>
            <a:ext cx="1584960" cy="1493520"/>
          </a:xfrm>
          <a:prstGeom prst="rect">
            <a:avLst/>
          </a:prstGeom>
        </p:spPr>
      </p:pic>
      <p:pic>
        <p:nvPicPr>
          <p:cNvPr id="16" name="Рисунок 15" descr="Рисунок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692696"/>
            <a:ext cx="1743456" cy="1737360"/>
          </a:xfrm>
          <a:prstGeom prst="rect">
            <a:avLst/>
          </a:prstGeom>
        </p:spPr>
      </p:pic>
      <p:pic>
        <p:nvPicPr>
          <p:cNvPr id="17" name="Рисунок 16" descr="Рисунок2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2420888"/>
            <a:ext cx="1908048" cy="1603248"/>
          </a:xfrm>
          <a:prstGeom prst="rect">
            <a:avLst/>
          </a:prstGeom>
        </p:spPr>
      </p:pic>
      <p:sp>
        <p:nvSpPr>
          <p:cNvPr id="18" name="Управляющая кнопка: возврат 17">
            <a:hlinkClick r:id="rId15" action="ppaction://hlinksldjump" highlightClick="1"/>
          </p:cNvPr>
          <p:cNvSpPr/>
          <p:nvPr/>
        </p:nvSpPr>
        <p:spPr>
          <a:xfrm>
            <a:off x="8748464" y="6309320"/>
            <a:ext cx="395536" cy="548680"/>
          </a:xfrm>
          <a:prstGeom prst="actionButtonReturn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-55897" y="0"/>
            <a:ext cx="9199897" cy="6858000"/>
            <a:chOff x="0" y="0"/>
            <a:chExt cx="9199897" cy="6858000"/>
          </a:xfrm>
        </p:grpSpPr>
        <p:pic>
          <p:nvPicPr>
            <p:cNvPr id="3" name="Рисунок 2" descr="33ramki_other594.jp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0" y="0"/>
              <a:ext cx="9199897" cy="6858000"/>
            </a:xfrm>
            <a:prstGeom prst="rect">
              <a:avLst/>
            </a:prstGeom>
          </p:spPr>
        </p:pic>
        <p:grpSp>
          <p:nvGrpSpPr>
            <p:cNvPr id="10" name="Группа 9"/>
            <p:cNvGrpSpPr/>
            <p:nvPr/>
          </p:nvGrpSpPr>
          <p:grpSpPr>
            <a:xfrm>
              <a:off x="2339752" y="0"/>
              <a:ext cx="4392488" cy="6858000"/>
              <a:chOff x="2339752" y="0"/>
              <a:chExt cx="4392488" cy="6858000"/>
            </a:xfrm>
          </p:grpSpPr>
          <p:pic>
            <p:nvPicPr>
              <p:cNvPr id="7" name="Рисунок 6" descr="33ramki_other594.jpg"/>
              <p:cNvPicPr>
                <a:picLocks noChangeAspect="1"/>
              </p:cNvPicPr>
              <p:nvPr/>
            </p:nvPicPr>
            <p:blipFill>
              <a:blip r:embed="rId2" cstate="print"/>
              <a:srcRect l="62220" t="2499" r="6472"/>
              <a:stretch>
                <a:fillRect/>
              </a:stretch>
            </p:blipFill>
            <p:spPr>
              <a:xfrm>
                <a:off x="3851920" y="0"/>
                <a:ext cx="2880320" cy="6686600"/>
              </a:xfrm>
              <a:prstGeom prst="rect">
                <a:avLst/>
              </a:prstGeom>
            </p:spPr>
          </p:pic>
          <p:pic>
            <p:nvPicPr>
              <p:cNvPr id="8" name="Рисунок 7" descr="33ramki_other594.jpg"/>
              <p:cNvPicPr>
                <a:picLocks noChangeAspect="1"/>
              </p:cNvPicPr>
              <p:nvPr/>
            </p:nvPicPr>
            <p:blipFill>
              <a:blip r:embed="rId2" cstate="print"/>
              <a:srcRect l="20737" r="57347"/>
              <a:stretch>
                <a:fillRect/>
              </a:stretch>
            </p:blipFill>
            <p:spPr>
              <a:xfrm>
                <a:off x="2339752" y="0"/>
                <a:ext cx="2016224" cy="6858000"/>
              </a:xfrm>
              <a:prstGeom prst="rect">
                <a:avLst/>
              </a:prstGeom>
            </p:spPr>
          </p:pic>
        </p:grpSp>
      </p:grpSp>
      <p:pic>
        <p:nvPicPr>
          <p:cNvPr id="5" name="Рисунок 4" descr="Рисунок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96336" y="2996952"/>
            <a:ext cx="1159474" cy="1711394"/>
          </a:xfrm>
          <a:prstGeom prst="rect">
            <a:avLst/>
          </a:prstGeom>
        </p:spPr>
      </p:pic>
      <p:pic>
        <p:nvPicPr>
          <p:cNvPr id="4" name="Рисунок 3" descr="7645Cinderell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060848"/>
            <a:ext cx="1963936" cy="1963936"/>
          </a:xfrm>
          <a:prstGeom prst="rect">
            <a:avLst/>
          </a:prstGeom>
        </p:spPr>
      </p:pic>
      <p:grpSp>
        <p:nvGrpSpPr>
          <p:cNvPr id="52" name="Группа 51"/>
          <p:cNvGrpSpPr/>
          <p:nvPr/>
        </p:nvGrpSpPr>
        <p:grpSpPr>
          <a:xfrm>
            <a:off x="1475656" y="4365104"/>
            <a:ext cx="3816424" cy="720080"/>
            <a:chOff x="1907704" y="3068960"/>
            <a:chExt cx="3960440" cy="720080"/>
          </a:xfrm>
        </p:grpSpPr>
        <p:sp>
          <p:nvSpPr>
            <p:cNvPr id="42" name="Табличка 41"/>
            <p:cNvSpPr/>
            <p:nvPr/>
          </p:nvSpPr>
          <p:spPr>
            <a:xfrm>
              <a:off x="3491880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4283968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2699792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5076056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1907704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4644008" y="5229200"/>
            <a:ext cx="3096344" cy="720080"/>
            <a:chOff x="6660232" y="3068960"/>
            <a:chExt cx="3168352" cy="720080"/>
          </a:xfrm>
        </p:grpSpPr>
        <p:sp>
          <p:nvSpPr>
            <p:cNvPr id="44" name="Табличка 43"/>
            <p:cNvSpPr/>
            <p:nvPr/>
          </p:nvSpPr>
          <p:spPr>
            <a:xfrm>
              <a:off x="8244408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6660232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7452320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9036496" y="3068960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8388424" y="112474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67" name="Группа 66"/>
          <p:cNvGrpSpPr/>
          <p:nvPr/>
        </p:nvGrpSpPr>
        <p:grpSpPr>
          <a:xfrm>
            <a:off x="395536" y="1196752"/>
            <a:ext cx="8496944" cy="720080"/>
            <a:chOff x="251520" y="1124744"/>
            <a:chExt cx="9505056" cy="720080"/>
          </a:xfrm>
        </p:grpSpPr>
        <p:grpSp>
          <p:nvGrpSpPr>
            <p:cNvPr id="38" name="Группа 37"/>
            <p:cNvGrpSpPr/>
            <p:nvPr/>
          </p:nvGrpSpPr>
          <p:grpSpPr>
            <a:xfrm>
              <a:off x="251520" y="1124744"/>
              <a:ext cx="8712968" cy="720080"/>
              <a:chOff x="251520" y="1196752"/>
              <a:chExt cx="8712968" cy="720080"/>
            </a:xfrm>
          </p:grpSpPr>
          <p:grpSp>
            <p:nvGrpSpPr>
              <p:cNvPr id="35" name="Группа 34"/>
              <p:cNvGrpSpPr/>
              <p:nvPr/>
            </p:nvGrpSpPr>
            <p:grpSpPr>
              <a:xfrm>
                <a:off x="251520" y="1196752"/>
                <a:ext cx="7920880" cy="720080"/>
                <a:chOff x="251520" y="1196752"/>
                <a:chExt cx="8640960" cy="720080"/>
              </a:xfrm>
            </p:grpSpPr>
            <p:sp>
              <p:nvSpPr>
                <p:cNvPr id="13" name="Табличка 12"/>
                <p:cNvSpPr/>
                <p:nvPr/>
              </p:nvSpPr>
              <p:spPr>
                <a:xfrm>
                  <a:off x="1979712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" name="Табличка 14"/>
                <p:cNvSpPr/>
                <p:nvPr/>
              </p:nvSpPr>
              <p:spPr>
                <a:xfrm>
                  <a:off x="2843808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" name="Табличка 20"/>
                <p:cNvSpPr/>
                <p:nvPr/>
              </p:nvSpPr>
              <p:spPr>
                <a:xfrm>
                  <a:off x="7164288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" name="Табличка 21"/>
                <p:cNvSpPr/>
                <p:nvPr/>
              </p:nvSpPr>
              <p:spPr>
                <a:xfrm>
                  <a:off x="1115616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" name="Табличка 22"/>
                <p:cNvSpPr/>
                <p:nvPr/>
              </p:nvSpPr>
              <p:spPr>
                <a:xfrm>
                  <a:off x="3707904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Табличка 23"/>
                <p:cNvSpPr/>
                <p:nvPr/>
              </p:nvSpPr>
              <p:spPr>
                <a:xfrm>
                  <a:off x="4572000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Табличка 24"/>
                <p:cNvSpPr/>
                <p:nvPr/>
              </p:nvSpPr>
              <p:spPr>
                <a:xfrm>
                  <a:off x="5436096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Табличка 25"/>
                <p:cNvSpPr/>
                <p:nvPr/>
              </p:nvSpPr>
              <p:spPr>
                <a:xfrm>
                  <a:off x="6300192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" name="Табличка 26"/>
                <p:cNvSpPr/>
                <p:nvPr/>
              </p:nvSpPr>
              <p:spPr>
                <a:xfrm>
                  <a:off x="251520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" name="Табличка 27"/>
                <p:cNvSpPr/>
                <p:nvPr/>
              </p:nvSpPr>
              <p:spPr>
                <a:xfrm>
                  <a:off x="8028384" y="1196752"/>
                  <a:ext cx="864096" cy="720080"/>
                </a:xfrm>
                <a:prstGeom prst="plaqu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7" name="Табличка 36"/>
              <p:cNvSpPr/>
              <p:nvPr/>
            </p:nvSpPr>
            <p:spPr>
              <a:xfrm>
                <a:off x="8172400" y="1196752"/>
                <a:ext cx="792088" cy="720080"/>
              </a:xfrm>
              <a:prstGeom prst="plaqu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6" name="Табличка 65"/>
            <p:cNvSpPr/>
            <p:nvPr/>
          </p:nvSpPr>
          <p:spPr>
            <a:xfrm>
              <a:off x="8964488" y="1124744"/>
              <a:ext cx="792088" cy="720080"/>
            </a:xfrm>
            <a:prstGeom prst="plaqu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9552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7704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87624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27784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47864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67944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6016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p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508104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156176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76256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596336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316416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19672" y="43651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Z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44008" y="43651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g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923928" y="43651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131840" y="43651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11760" y="43651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w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92280" y="52292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72200" y="52292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580112" y="52292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716016" y="52292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644008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r</a:t>
            </a:r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76056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i</a:t>
            </a:r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15816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347864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211960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779912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508104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44008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076056" y="2780928"/>
            <a:ext cx="432048" cy="70788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4000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11560" y="476672"/>
            <a:ext cx="50405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6" name="Управляющая кнопка: возврат 85">
            <a:hlinkClick r:id="rId5" action="ppaction://hlinksldjump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Retur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0389E-6 L -0.35435 0.2317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18316E-6 L -0.06302 -0.22988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82146E-6 L 0.34254 0.33673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" y="168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18316E-6 L 0.09462 -0.22988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0389E-6 L -0.14184 0.23173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4" grpId="2"/>
      <p:bldP spid="57" grpId="0"/>
      <p:bldP spid="56" grpId="0"/>
      <p:bldP spid="58" grpId="0"/>
      <p:bldP spid="62" grpId="0"/>
      <p:bldP spid="61" grpId="0"/>
      <p:bldP spid="60" grpId="0"/>
      <p:bldP spid="59" grpId="0"/>
      <p:bldP spid="59" grpId="1"/>
      <p:bldP spid="59" grpId="2"/>
      <p:bldP spid="65" grpId="0"/>
      <p:bldP spid="65" grpId="1"/>
      <p:bldP spid="65" grpId="2"/>
      <p:bldP spid="64" grpId="0"/>
      <p:bldP spid="69" grpId="0"/>
      <p:bldP spid="70" grpId="0"/>
      <p:bldP spid="71" grpId="0"/>
      <p:bldP spid="72" grpId="0"/>
      <p:bldP spid="72" grpId="1"/>
      <p:bldP spid="72" grpId="2"/>
      <p:bldP spid="73" grpId="0"/>
      <p:bldP spid="73" grpId="1"/>
      <p:bldP spid="73" grpId="2"/>
      <p:bldP spid="74" grpId="0"/>
      <p:bldP spid="75" grpId="0"/>
      <p:bldP spid="76" grpId="0"/>
      <p:bldP spid="77" grpId="0"/>
      <p:bldP spid="78" grpId="0"/>
      <p:bldP spid="79" grpId="0"/>
      <p:bldP spid="82" grpId="0" animBg="1"/>
      <p:bldP spid="83" grpId="0" animBg="1"/>
      <p:bldP spid="91" grpId="0"/>
      <p:bldP spid="9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1296473842_138_photoframe_korono_ru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267744" y="332656"/>
            <a:ext cx="1800200" cy="3168352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0" y="0"/>
            <a:ext cx="9153606" cy="6858000"/>
            <a:chOff x="0" y="0"/>
            <a:chExt cx="9153606" cy="6858000"/>
          </a:xfrm>
        </p:grpSpPr>
        <p:pic>
          <p:nvPicPr>
            <p:cNvPr id="2" name="Рисунок 1" descr="33ramki_kids94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0" y="0"/>
              <a:ext cx="9153606" cy="6858000"/>
            </a:xfrm>
            <a:prstGeom prst="rect">
              <a:avLst/>
            </a:prstGeom>
          </p:spPr>
        </p:pic>
        <p:pic>
          <p:nvPicPr>
            <p:cNvPr id="12" name="Рисунок 11" descr="33ramki_kids94.jp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>
              <a:off x="5796136" y="332656"/>
              <a:ext cx="3168352" cy="3168352"/>
            </a:xfrm>
            <a:prstGeom prst="rect">
              <a:avLst/>
            </a:prstGeom>
          </p:spPr>
        </p:pic>
        <p:pic>
          <p:nvPicPr>
            <p:cNvPr id="14" name="Рисунок 13" descr="1296473842_138_photoframe_korono_ru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4211960" y="332656"/>
              <a:ext cx="1800200" cy="3168352"/>
            </a:xfrm>
            <a:prstGeom prst="rect">
              <a:avLst/>
            </a:prstGeom>
          </p:spPr>
        </p:pic>
        <p:pic>
          <p:nvPicPr>
            <p:cNvPr id="15" name="Рисунок 14" descr="1296473842_138_photoframe_korono_ru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2699792" y="332656"/>
              <a:ext cx="1800200" cy="3168352"/>
            </a:xfrm>
            <a:prstGeom prst="rect">
              <a:avLst/>
            </a:prstGeom>
          </p:spPr>
        </p:pic>
      </p:grpSp>
      <p:grpSp>
        <p:nvGrpSpPr>
          <p:cNvPr id="44" name="Группа 43"/>
          <p:cNvGrpSpPr/>
          <p:nvPr/>
        </p:nvGrpSpPr>
        <p:grpSpPr>
          <a:xfrm>
            <a:off x="539552" y="1196752"/>
            <a:ext cx="8280920" cy="792088"/>
            <a:chOff x="539552" y="1196752"/>
            <a:chExt cx="8280920" cy="792088"/>
          </a:xfrm>
        </p:grpSpPr>
        <p:sp>
          <p:nvSpPr>
            <p:cNvPr id="26" name="Табличка 25"/>
            <p:cNvSpPr/>
            <p:nvPr/>
          </p:nvSpPr>
          <p:spPr>
            <a:xfrm>
              <a:off x="8172400" y="1196752"/>
              <a:ext cx="648072" cy="792088"/>
            </a:xfrm>
            <a:prstGeom prst="plaqu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539552" y="1196752"/>
              <a:ext cx="7560840" cy="792088"/>
              <a:chOff x="755576" y="1268760"/>
              <a:chExt cx="7848872" cy="720080"/>
            </a:xfrm>
          </p:grpSpPr>
          <p:sp>
            <p:nvSpPr>
              <p:cNvPr id="17" name="Табличка 16"/>
              <p:cNvSpPr/>
              <p:nvPr/>
            </p:nvSpPr>
            <p:spPr>
              <a:xfrm>
                <a:off x="3923928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18" name="Табличка 17"/>
              <p:cNvSpPr/>
              <p:nvPr/>
            </p:nvSpPr>
            <p:spPr>
              <a:xfrm>
                <a:off x="3131840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19" name="Табличка 18"/>
              <p:cNvSpPr/>
              <p:nvPr/>
            </p:nvSpPr>
            <p:spPr>
              <a:xfrm>
                <a:off x="6300192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20" name="Табличка 19"/>
              <p:cNvSpPr/>
              <p:nvPr/>
            </p:nvSpPr>
            <p:spPr>
              <a:xfrm>
                <a:off x="2339752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21" name="Табличка 20"/>
              <p:cNvSpPr/>
              <p:nvPr/>
            </p:nvSpPr>
            <p:spPr>
              <a:xfrm>
                <a:off x="4716016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22" name="Табличка 21"/>
              <p:cNvSpPr/>
              <p:nvPr/>
            </p:nvSpPr>
            <p:spPr>
              <a:xfrm>
                <a:off x="5508104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23" name="Табличка 22"/>
              <p:cNvSpPr/>
              <p:nvPr/>
            </p:nvSpPr>
            <p:spPr>
              <a:xfrm>
                <a:off x="7092280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24" name="Табличка 23"/>
              <p:cNvSpPr/>
              <p:nvPr/>
            </p:nvSpPr>
            <p:spPr>
              <a:xfrm>
                <a:off x="1547664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25" name="Табличка 24"/>
              <p:cNvSpPr/>
              <p:nvPr/>
            </p:nvSpPr>
            <p:spPr>
              <a:xfrm>
                <a:off x="755576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  <p:sp>
            <p:nvSpPr>
              <p:cNvPr id="27" name="Табличка 26"/>
              <p:cNvSpPr/>
              <p:nvPr/>
            </p:nvSpPr>
            <p:spPr>
              <a:xfrm>
                <a:off x="7884368" y="1268760"/>
                <a:ext cx="720080" cy="72008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40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1373560" y="203076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5960" y="218316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1560" y="119675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03648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o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20072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p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27984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p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35896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ä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15816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k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16416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28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32240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12160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23728" y="11967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88224" y="472514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latin typeface="Comic Sans MS" pitchFamily="66" charset="0"/>
              </a:rPr>
              <a:t>t</a:t>
            </a:r>
            <a:endParaRPr lang="de-DE" sz="4400" b="1" dirty="0">
              <a:latin typeface="Comic Sans MS" pitchFamily="66" charset="0"/>
            </a:endParaRPr>
          </a:p>
        </p:txBody>
      </p:sp>
      <p:pic>
        <p:nvPicPr>
          <p:cNvPr id="51" name="Рисунок 50" descr="1296473842_138_photoframe_korono_ru.jpg"/>
          <p:cNvPicPr>
            <a:picLocks noChangeAspect="1"/>
          </p:cNvPicPr>
          <p:nvPr/>
        </p:nvPicPr>
        <p:blipFill>
          <a:blip r:embed="rId5" cstate="print"/>
          <a:srcRect l="11413" t="50061" r="62600"/>
          <a:stretch>
            <a:fillRect/>
          </a:stretch>
        </p:blipFill>
        <p:spPr>
          <a:xfrm>
            <a:off x="1043608" y="3429000"/>
            <a:ext cx="2376264" cy="3420686"/>
          </a:xfrm>
          <a:prstGeom prst="rect">
            <a:avLst/>
          </a:prstGeom>
        </p:spPr>
      </p:pic>
      <p:sp>
        <p:nvSpPr>
          <p:cNvPr id="43" name="Управляющая кнопка: возврат 42">
            <a:hlinkClick r:id="rId6" action="ppaction://hlinksldjump" highlightClick="1"/>
          </p:cNvPr>
          <p:cNvSpPr/>
          <p:nvPr/>
        </p:nvSpPr>
        <p:spPr>
          <a:xfrm>
            <a:off x="8820472" y="6381328"/>
            <a:ext cx="323528" cy="476672"/>
          </a:xfrm>
          <a:prstGeom prst="actionButtonReturn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5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5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5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7567E-6 L -0.31893 0.5104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7567E-6 L -0.19288 0.5104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27567E-6 L 0.44497 0.51041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255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5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9" grpId="0"/>
      <p:bldP spid="39" grpId="1"/>
      <p:bldP spid="40" grpId="0"/>
      <p:bldP spid="41" grpId="0"/>
      <p:bldP spid="42" grpId="0"/>
      <p:bldP spid="38" grpId="0"/>
      <p:bldP spid="38" grpId="1"/>
      <p:bldP spid="46" grpId="0"/>
      <p:bldP spid="4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ramki_kids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3606" cy="68580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373560" y="203076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5960" y="218316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3" name="Рисунок 42" descr="Frau-Holl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903061">
            <a:off x="1325179" y="776680"/>
            <a:ext cx="3809046" cy="2946620"/>
          </a:xfrm>
          <a:prstGeom prst="rect">
            <a:avLst/>
          </a:prstGeom>
        </p:spPr>
      </p:pic>
      <p:grpSp>
        <p:nvGrpSpPr>
          <p:cNvPr id="52" name="Группа 51"/>
          <p:cNvGrpSpPr/>
          <p:nvPr/>
        </p:nvGrpSpPr>
        <p:grpSpPr>
          <a:xfrm>
            <a:off x="827584" y="3573016"/>
            <a:ext cx="7128792" cy="3024336"/>
            <a:chOff x="827584" y="3573016"/>
            <a:chExt cx="7128792" cy="3024336"/>
          </a:xfrm>
        </p:grpSpPr>
        <p:sp>
          <p:nvSpPr>
            <p:cNvPr id="26" name="Табличка 25"/>
            <p:cNvSpPr/>
            <p:nvPr/>
          </p:nvSpPr>
          <p:spPr>
            <a:xfrm>
              <a:off x="7308304" y="5805264"/>
              <a:ext cx="648072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4427984" y="4797152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2987824" y="4293096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6588224" y="5517232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2267744" y="4005064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5868144" y="5301208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1547664" y="3789040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827584" y="3573016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5148064" y="5085184"/>
              <a:ext cx="693655" cy="792088"/>
            </a:xfrm>
            <a:prstGeom prst="cloud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012160" y="5373216"/>
            <a:ext cx="504056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31840" y="422108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39752" y="4005064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9592" y="3573016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F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19672" y="378904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99992" y="479715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20072" y="5085184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o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32240" y="558924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0312" y="5733256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Управляющая кнопка: возврат 27">
            <a:hlinkClick r:id="rId4" action="ppaction://hlinksldjump" highlightClick="1"/>
          </p:cNvPr>
          <p:cNvSpPr/>
          <p:nvPr/>
        </p:nvSpPr>
        <p:spPr>
          <a:xfrm>
            <a:off x="8460432" y="6237312"/>
            <a:ext cx="504056" cy="432048"/>
          </a:xfrm>
          <a:prstGeom prst="actionButtonReturn">
            <a:avLst/>
          </a:prstGeom>
          <a:solidFill>
            <a:srgbClr val="FF3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00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00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00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C002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43201E-6 L 0.38211 -0.2028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0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20907E-6 L 0.41355 -0.19241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-9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58834E-6 L 0.5158 -0.1461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-7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6809E-6 L 0.12205 -0.351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17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39" grpId="0"/>
      <p:bldP spid="39" grpId="1"/>
      <p:bldP spid="39" grpId="2"/>
      <p:bldP spid="38" grpId="0"/>
      <p:bldP spid="38" grpId="1"/>
      <p:bldP spid="38" grpId="2"/>
      <p:bldP spid="30" grpId="0"/>
      <p:bldP spid="30" grpId="1"/>
      <p:bldP spid="30" grpId="2"/>
      <p:bldP spid="30" grpId="3"/>
      <p:bldP spid="31" grpId="0"/>
      <p:bldP spid="35" grpId="0"/>
      <p:bldP spid="34" grpId="0"/>
      <p:bldP spid="33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ramki_kids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373560" y="203076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5960" y="218316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8" name="Рисунок 27" descr="s2dsplash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6288" y="3645024"/>
            <a:ext cx="2107712" cy="2779736"/>
          </a:xfrm>
          <a:prstGeom prst="rect">
            <a:avLst/>
          </a:prstGeom>
        </p:spPr>
      </p:pic>
      <p:grpSp>
        <p:nvGrpSpPr>
          <p:cNvPr id="67" name="Группа 66"/>
          <p:cNvGrpSpPr/>
          <p:nvPr/>
        </p:nvGrpSpPr>
        <p:grpSpPr>
          <a:xfrm>
            <a:off x="179512" y="2852936"/>
            <a:ext cx="7272808" cy="4005064"/>
            <a:chOff x="179512" y="2852936"/>
            <a:chExt cx="7272808" cy="4005064"/>
          </a:xfrm>
        </p:grpSpPr>
        <p:sp>
          <p:nvSpPr>
            <p:cNvPr id="26" name="Табличка 25"/>
            <p:cNvSpPr/>
            <p:nvPr/>
          </p:nvSpPr>
          <p:spPr>
            <a:xfrm>
              <a:off x="179512" y="2852936"/>
              <a:ext cx="677359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17" name="Табличка 16"/>
            <p:cNvSpPr/>
            <p:nvPr/>
          </p:nvSpPr>
          <p:spPr>
            <a:xfrm>
              <a:off x="2771800" y="597909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18" name="Табличка 17"/>
            <p:cNvSpPr/>
            <p:nvPr/>
          </p:nvSpPr>
          <p:spPr>
            <a:xfrm>
              <a:off x="4860032" y="3789040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19" name="Табличка 18"/>
            <p:cNvSpPr/>
            <p:nvPr/>
          </p:nvSpPr>
          <p:spPr>
            <a:xfrm>
              <a:off x="1331640" y="530120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0" name="Табличка 19"/>
            <p:cNvSpPr/>
            <p:nvPr/>
          </p:nvSpPr>
          <p:spPr>
            <a:xfrm>
              <a:off x="3923928" y="3789040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3" name="Табличка 22"/>
            <p:cNvSpPr/>
            <p:nvPr/>
          </p:nvSpPr>
          <p:spPr>
            <a:xfrm>
              <a:off x="6084168" y="494116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4" name="Табличка 23"/>
            <p:cNvSpPr/>
            <p:nvPr/>
          </p:nvSpPr>
          <p:spPr>
            <a:xfrm>
              <a:off x="2987824" y="3717032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5" name="Табличка 24"/>
            <p:cNvSpPr/>
            <p:nvPr/>
          </p:nvSpPr>
          <p:spPr>
            <a:xfrm>
              <a:off x="2123728" y="3717032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7" name="Табличка 26"/>
            <p:cNvSpPr/>
            <p:nvPr/>
          </p:nvSpPr>
          <p:spPr>
            <a:xfrm>
              <a:off x="4644008" y="597909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29" name="Табличка 18"/>
            <p:cNvSpPr/>
            <p:nvPr/>
          </p:nvSpPr>
          <p:spPr>
            <a:xfrm>
              <a:off x="827584" y="458112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41" name="Табличка 18"/>
            <p:cNvSpPr/>
            <p:nvPr/>
          </p:nvSpPr>
          <p:spPr>
            <a:xfrm>
              <a:off x="405298" y="381173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42" name="Табличка 18"/>
            <p:cNvSpPr/>
            <p:nvPr/>
          </p:nvSpPr>
          <p:spPr>
            <a:xfrm>
              <a:off x="5436096" y="566124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44" name="Табличка 18"/>
            <p:cNvSpPr/>
            <p:nvPr/>
          </p:nvSpPr>
          <p:spPr>
            <a:xfrm>
              <a:off x="6727318" y="3092637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45" name="Табличка 18"/>
            <p:cNvSpPr/>
            <p:nvPr/>
          </p:nvSpPr>
          <p:spPr>
            <a:xfrm>
              <a:off x="6516216" y="4077072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46" name="Табличка 18"/>
            <p:cNvSpPr/>
            <p:nvPr/>
          </p:nvSpPr>
          <p:spPr>
            <a:xfrm>
              <a:off x="1979712" y="5805264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  <p:sp>
          <p:nvSpPr>
            <p:cNvPr id="59" name="Табличка 18"/>
            <p:cNvSpPr/>
            <p:nvPr/>
          </p:nvSpPr>
          <p:spPr>
            <a:xfrm>
              <a:off x="3707904" y="5979098"/>
              <a:ext cx="725002" cy="878902"/>
            </a:xfrm>
            <a:prstGeom prst="cloud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 dirty="0">
                <a:latin typeface="Comic Sans MS" pitchFamily="66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195736" y="378904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de-DE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31840" y="371703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67944" y="3789040"/>
            <a:ext cx="504056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76056" y="378904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520" y="2852936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7544" y="386104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43608" y="458112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75656" y="530120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123728" y="5805264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15816" y="594928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923928" y="594928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p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88024" y="587727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508104" y="566124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28184" y="486916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g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88224" y="407707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948264" y="314096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195736" y="458112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de-DE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Управляющая кнопка: возврат 42">
            <a:hlinkClick r:id="rId4" action="ppaction://hlinksldjump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Retur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4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4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4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4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4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4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2C4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64477E-6 L 0.09844 -0.62234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31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25532E-6 L 0.42135 -0.58048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29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21554E-7 L 0.05902 -0.466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-233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59112E-6 L 0.20086 -0.7692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385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29325E-6 L 0.2875 -0.77984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-39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933E-6 L 0.50798 -0.47549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" y="-238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4" grpId="0"/>
      <p:bldP spid="40" grpId="0"/>
      <p:bldP spid="40" grpId="1"/>
      <p:bldP spid="33" grpId="0"/>
      <p:bldP spid="35" grpId="0"/>
      <p:bldP spid="38" grpId="0"/>
      <p:bldP spid="38" grpId="1"/>
      <p:bldP spid="38" grpId="2"/>
      <p:bldP spid="48" grpId="0"/>
      <p:bldP spid="54" grpId="0"/>
      <p:bldP spid="53" grpId="0"/>
      <p:bldP spid="39" grpId="0"/>
      <p:bldP spid="39" grpId="1"/>
      <p:bldP spid="39" grpId="2"/>
      <p:bldP spid="52" grpId="0"/>
      <p:bldP spid="58" grpId="0"/>
      <p:bldP spid="58" grpId="1"/>
      <p:bldP spid="58" grpId="2"/>
      <p:bldP spid="56" grpId="0"/>
      <p:bldP spid="55" grpId="0"/>
      <p:bldP spid="55" grpId="1"/>
      <p:bldP spid="55" grpId="2"/>
      <p:bldP spid="55" grpId="3"/>
      <p:bldP spid="32" grpId="0"/>
      <p:bldP spid="68" grpId="0"/>
      <p:bldP spid="71" grpId="0"/>
      <p:bldP spid="7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3573016"/>
            <a:ext cx="6048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Segoe Print" pitchFamily="2" charset="0"/>
              </a:rPr>
              <a:t>Интерактивный кроссворд </a:t>
            </a:r>
          </a:p>
          <a:p>
            <a:r>
              <a:rPr lang="ru-RU" sz="2800" b="1" dirty="0" smtClean="0">
                <a:latin typeface="Segoe Print" pitchFamily="2" charset="0"/>
              </a:rPr>
              <a:t>для 2 класса по УМК </a:t>
            </a:r>
            <a:r>
              <a:rPr lang="ru-RU" sz="2800" b="1" dirty="0" err="1" smtClean="0">
                <a:latin typeface="Segoe Print" pitchFamily="2" charset="0"/>
              </a:rPr>
              <a:t>Бим</a:t>
            </a:r>
            <a:r>
              <a:rPr lang="ru-RU" sz="2800" b="1" dirty="0" smtClean="0">
                <a:latin typeface="Segoe Print" pitchFamily="2" charset="0"/>
              </a:rPr>
              <a:t> И.Л.   </a:t>
            </a:r>
            <a:endParaRPr lang="de-DE" sz="2800" b="1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844824"/>
            <a:ext cx="6336704" cy="106734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82002"/>
              </a:avLst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de-DE" sz="5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Im Märchenland</a:t>
            </a:r>
            <a:endParaRPr lang="ru-RU" sz="5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611560" cy="404664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Рисунок 66" descr="33ramki_other5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3108" cy="6858000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8388424" y="112474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86" name="Рисунок 85" descr="1252525900_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9552" y="620688"/>
            <a:ext cx="2304256" cy="2359560"/>
          </a:xfrm>
          <a:prstGeom prst="rect">
            <a:avLst/>
          </a:prstGeom>
        </p:spPr>
      </p:pic>
      <p:pic>
        <p:nvPicPr>
          <p:cNvPr id="87" name="Рисунок 86" descr="996110257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4077072"/>
            <a:ext cx="1821068" cy="2452618"/>
          </a:xfrm>
          <a:prstGeom prst="rect">
            <a:avLst/>
          </a:prstGeom>
        </p:spPr>
      </p:pic>
      <p:grpSp>
        <p:nvGrpSpPr>
          <p:cNvPr id="114" name="Группа 113"/>
          <p:cNvGrpSpPr/>
          <p:nvPr/>
        </p:nvGrpSpPr>
        <p:grpSpPr>
          <a:xfrm>
            <a:off x="3203848" y="836712"/>
            <a:ext cx="5388599" cy="1584176"/>
            <a:chOff x="3203848" y="1196752"/>
            <a:chExt cx="5388599" cy="1584176"/>
          </a:xfrm>
        </p:grpSpPr>
        <p:sp>
          <p:nvSpPr>
            <p:cNvPr id="13" name="Капля 12"/>
            <p:cNvSpPr/>
            <p:nvPr/>
          </p:nvSpPr>
          <p:spPr>
            <a:xfrm>
              <a:off x="5724128" y="2060848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Капля 14"/>
            <p:cNvSpPr/>
            <p:nvPr/>
          </p:nvSpPr>
          <p:spPr>
            <a:xfrm>
              <a:off x="6444208" y="2060848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Капля 20"/>
            <p:cNvSpPr/>
            <p:nvPr/>
          </p:nvSpPr>
          <p:spPr>
            <a:xfrm>
              <a:off x="5364088" y="1196752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Капля 21"/>
            <p:cNvSpPr/>
            <p:nvPr/>
          </p:nvSpPr>
          <p:spPr>
            <a:xfrm>
              <a:off x="5004048" y="2060848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Капля 22"/>
            <p:cNvSpPr/>
            <p:nvPr/>
          </p:nvSpPr>
          <p:spPr>
            <a:xfrm>
              <a:off x="7164288" y="2060848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Капля 23"/>
            <p:cNvSpPr/>
            <p:nvPr/>
          </p:nvSpPr>
          <p:spPr>
            <a:xfrm>
              <a:off x="3203848" y="1196752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Капля 24"/>
            <p:cNvSpPr/>
            <p:nvPr/>
          </p:nvSpPr>
          <p:spPr>
            <a:xfrm>
              <a:off x="3923928" y="1196752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Капля 25"/>
            <p:cNvSpPr/>
            <p:nvPr/>
          </p:nvSpPr>
          <p:spPr>
            <a:xfrm>
              <a:off x="4644008" y="1196752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Капля 26"/>
            <p:cNvSpPr/>
            <p:nvPr/>
          </p:nvSpPr>
          <p:spPr>
            <a:xfrm>
              <a:off x="4283968" y="2060848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Капля 27"/>
            <p:cNvSpPr/>
            <p:nvPr/>
          </p:nvSpPr>
          <p:spPr>
            <a:xfrm>
              <a:off x="6084168" y="1196752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Капля 36"/>
            <p:cNvSpPr/>
            <p:nvPr/>
          </p:nvSpPr>
          <p:spPr>
            <a:xfrm>
              <a:off x="6804248" y="1196752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Капля 65"/>
            <p:cNvSpPr/>
            <p:nvPr/>
          </p:nvSpPr>
          <p:spPr>
            <a:xfrm>
              <a:off x="3563888" y="2060848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Капля 89"/>
            <p:cNvSpPr/>
            <p:nvPr/>
          </p:nvSpPr>
          <p:spPr>
            <a:xfrm>
              <a:off x="7884368" y="2060848"/>
              <a:ext cx="708079" cy="72008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75856" y="83671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D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067944" y="7647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ä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88024" y="7647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508104" y="7647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m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28184" y="7647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48264" y="7647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07904" y="16288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l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427984" y="16288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48064" y="16288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68144" y="16288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588224" y="162880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380312" y="170080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100392" y="170080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125" name="Группа 124"/>
          <p:cNvGrpSpPr/>
          <p:nvPr/>
        </p:nvGrpSpPr>
        <p:grpSpPr>
          <a:xfrm>
            <a:off x="467544" y="3356992"/>
            <a:ext cx="8064896" cy="2952328"/>
            <a:chOff x="251520" y="2924944"/>
            <a:chExt cx="8496550" cy="3336756"/>
          </a:xfrm>
        </p:grpSpPr>
        <p:sp>
          <p:nvSpPr>
            <p:cNvPr id="42" name="Табличка 41"/>
            <p:cNvSpPr/>
            <p:nvPr/>
          </p:nvSpPr>
          <p:spPr>
            <a:xfrm>
              <a:off x="6228184" y="3429000"/>
              <a:ext cx="922654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3419872" y="2924944"/>
              <a:ext cx="922654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2483768" y="3284984"/>
              <a:ext cx="922654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4427984" y="2924944"/>
              <a:ext cx="922654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1547664" y="3861048"/>
              <a:ext cx="922654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6948264" y="4077072"/>
              <a:ext cx="935710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899592" y="4653136"/>
              <a:ext cx="935710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251520" y="5420836"/>
              <a:ext cx="935710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7812360" y="5517232"/>
              <a:ext cx="935710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Табличка 92"/>
            <p:cNvSpPr/>
            <p:nvPr/>
          </p:nvSpPr>
          <p:spPr>
            <a:xfrm>
              <a:off x="5436096" y="3068960"/>
              <a:ext cx="855921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Табличка 50"/>
            <p:cNvSpPr/>
            <p:nvPr/>
          </p:nvSpPr>
          <p:spPr>
            <a:xfrm>
              <a:off x="7452320" y="4725144"/>
              <a:ext cx="935710" cy="744468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11560" y="5517232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M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259632" y="4797152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ü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07704" y="4077072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771800" y="3573016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07904" y="3284984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580112" y="3429000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72200" y="3717032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20272" y="4293096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24328" y="4869160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812360" y="5589240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44008" y="3284984"/>
            <a:ext cx="554789" cy="914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740352" y="3861048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8" name="Управляющая кнопка: возврат 67">
            <a:hlinkClick r:id="rId5" action="ppaction://hlinksldjump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Retur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0093 L -0.35434 0.1371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9639E-6 L -0.29028 -0.27636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-138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80111E-6 L -0.32153 -0.18802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94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86772E-6 L 0.33195 -0.12951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-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1092E-6 L 0.37934 -0.1716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1397E-6 L 0.15764 0.13714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1397E-6 L 0.18889 0.13714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47826E-6 L -0.01562 0.25255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14" grpId="0"/>
      <p:bldP spid="56" grpId="0"/>
      <p:bldP spid="56" grpId="1"/>
      <p:bldP spid="56" grpId="2"/>
      <p:bldP spid="57" grpId="0"/>
      <p:bldP spid="58" grpId="0"/>
      <p:bldP spid="62" grpId="0"/>
      <p:bldP spid="61" grpId="0"/>
      <p:bldP spid="60" grpId="0"/>
      <p:bldP spid="60" grpId="1"/>
      <p:bldP spid="60" grpId="2"/>
      <p:bldP spid="59" grpId="0"/>
      <p:bldP spid="59" grpId="1"/>
      <p:bldP spid="59" grpId="2"/>
      <p:bldP spid="65" grpId="0"/>
      <p:bldP spid="64" grpId="0"/>
      <p:bldP spid="69" grpId="0"/>
      <p:bldP spid="69" grpId="1"/>
      <p:bldP spid="69" grpId="2"/>
      <p:bldP spid="70" grpId="0"/>
      <p:bldP spid="117" grpId="0"/>
      <p:bldP spid="71" grpId="0"/>
      <p:bldP spid="75" grpId="0"/>
      <p:bldP spid="74" grpId="0"/>
      <p:bldP spid="73" grpId="0"/>
      <p:bldP spid="73" grpId="1"/>
      <p:bldP spid="73" grpId="2"/>
      <p:bldP spid="72" grpId="0"/>
      <p:bldP spid="72" grpId="1"/>
      <p:bldP spid="72" grpId="2"/>
      <p:bldP spid="78" grpId="0"/>
      <p:bldP spid="77" grpId="0"/>
      <p:bldP spid="76" grpId="0"/>
      <p:bldP spid="76" grpId="1"/>
      <p:bldP spid="76" grpId="2"/>
      <p:bldP spid="79" grpId="0"/>
      <p:bldP spid="115" grpId="0"/>
      <p:bldP spid="126" grpId="0"/>
      <p:bldP spid="129" grpId="0"/>
      <p:bldP spid="12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Рисунок 66" descr="33ramki_other5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108" y="0"/>
            <a:ext cx="9153108" cy="6857999"/>
          </a:xfrm>
          <a:prstGeom prst="rect">
            <a:avLst/>
          </a:prstGeom>
        </p:spPr>
      </p:pic>
      <p:pic>
        <p:nvPicPr>
          <p:cNvPr id="68" name="Рисунок 67" descr="900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55768" y="332656"/>
            <a:ext cx="2088232" cy="2088232"/>
          </a:xfrm>
          <a:prstGeom prst="rect">
            <a:avLst/>
          </a:prstGeom>
        </p:spPr>
      </p:pic>
      <p:pic>
        <p:nvPicPr>
          <p:cNvPr id="80" name="Рисунок 79" descr="original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304" y="3068960"/>
            <a:ext cx="2304256" cy="2902242"/>
          </a:xfrm>
          <a:prstGeom prst="rect">
            <a:avLst/>
          </a:prstGeom>
        </p:spPr>
      </p:pic>
      <p:sp>
        <p:nvSpPr>
          <p:cNvPr id="13" name="Капля 12"/>
          <p:cNvSpPr/>
          <p:nvPr/>
        </p:nvSpPr>
        <p:spPr>
          <a:xfrm>
            <a:off x="291581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Капля 14"/>
          <p:cNvSpPr/>
          <p:nvPr/>
        </p:nvSpPr>
        <p:spPr>
          <a:xfrm>
            <a:off x="363589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Капля 20"/>
          <p:cNvSpPr/>
          <p:nvPr/>
        </p:nvSpPr>
        <p:spPr>
          <a:xfrm>
            <a:off x="2555776" y="1052736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Капля 21"/>
          <p:cNvSpPr/>
          <p:nvPr/>
        </p:nvSpPr>
        <p:spPr>
          <a:xfrm>
            <a:off x="219573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Капля 22"/>
          <p:cNvSpPr/>
          <p:nvPr/>
        </p:nvSpPr>
        <p:spPr>
          <a:xfrm>
            <a:off x="435597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Капля 23"/>
          <p:cNvSpPr/>
          <p:nvPr/>
        </p:nvSpPr>
        <p:spPr>
          <a:xfrm>
            <a:off x="395536" y="1052736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Капля 24"/>
          <p:cNvSpPr/>
          <p:nvPr/>
        </p:nvSpPr>
        <p:spPr>
          <a:xfrm>
            <a:off x="1115616" y="1052736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Капля 25"/>
          <p:cNvSpPr/>
          <p:nvPr/>
        </p:nvSpPr>
        <p:spPr>
          <a:xfrm>
            <a:off x="1835696" y="1052736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Капля 26"/>
          <p:cNvSpPr/>
          <p:nvPr/>
        </p:nvSpPr>
        <p:spPr>
          <a:xfrm>
            <a:off x="147565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Капля 27"/>
          <p:cNvSpPr/>
          <p:nvPr/>
        </p:nvSpPr>
        <p:spPr>
          <a:xfrm>
            <a:off x="3275856" y="1052736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Капля 36"/>
          <p:cNvSpPr/>
          <p:nvPr/>
        </p:nvSpPr>
        <p:spPr>
          <a:xfrm>
            <a:off x="3995936" y="1052736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Капля 65"/>
          <p:cNvSpPr/>
          <p:nvPr/>
        </p:nvSpPr>
        <p:spPr>
          <a:xfrm>
            <a:off x="75557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Капля 89"/>
          <p:cNvSpPr/>
          <p:nvPr/>
        </p:nvSpPr>
        <p:spPr>
          <a:xfrm>
            <a:off x="507605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Капля 101"/>
          <p:cNvSpPr/>
          <p:nvPr/>
        </p:nvSpPr>
        <p:spPr>
          <a:xfrm>
            <a:off x="5796136" y="1916832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Капля 102"/>
          <p:cNvSpPr/>
          <p:nvPr/>
        </p:nvSpPr>
        <p:spPr>
          <a:xfrm>
            <a:off x="4716016" y="1052736"/>
            <a:ext cx="708079" cy="720080"/>
          </a:xfrm>
          <a:prstGeom prst="plaqu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4" name="Группа 113"/>
          <p:cNvGrpSpPr/>
          <p:nvPr/>
        </p:nvGrpSpPr>
        <p:grpSpPr>
          <a:xfrm>
            <a:off x="1187624" y="4077072"/>
            <a:ext cx="5688631" cy="1666810"/>
            <a:chOff x="323528" y="4005064"/>
            <a:chExt cx="6288773" cy="1666810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2" name="Табличка 41"/>
            <p:cNvSpPr/>
            <p:nvPr/>
          </p:nvSpPr>
          <p:spPr>
            <a:xfrm>
              <a:off x="2843808" y="4005064"/>
              <a:ext cx="875780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Табличка 42"/>
            <p:cNvSpPr/>
            <p:nvPr/>
          </p:nvSpPr>
          <p:spPr>
            <a:xfrm>
              <a:off x="323528" y="4005064"/>
              <a:ext cx="875780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Табличка 44"/>
            <p:cNvSpPr/>
            <p:nvPr/>
          </p:nvSpPr>
          <p:spPr>
            <a:xfrm>
              <a:off x="1403648" y="5013176"/>
              <a:ext cx="875780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Табличка 45"/>
            <p:cNvSpPr/>
            <p:nvPr/>
          </p:nvSpPr>
          <p:spPr>
            <a:xfrm>
              <a:off x="1187624" y="4005064"/>
              <a:ext cx="875780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Табличка 49"/>
            <p:cNvSpPr/>
            <p:nvPr/>
          </p:nvSpPr>
          <p:spPr>
            <a:xfrm>
              <a:off x="2267744" y="5013176"/>
              <a:ext cx="875780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Табличка 43"/>
            <p:cNvSpPr/>
            <p:nvPr/>
          </p:nvSpPr>
          <p:spPr>
            <a:xfrm>
              <a:off x="3707904" y="4005064"/>
              <a:ext cx="888173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Табличка 47"/>
            <p:cNvSpPr/>
            <p:nvPr/>
          </p:nvSpPr>
          <p:spPr>
            <a:xfrm>
              <a:off x="539552" y="5013176"/>
              <a:ext cx="888173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Табличка 48"/>
            <p:cNvSpPr/>
            <p:nvPr/>
          </p:nvSpPr>
          <p:spPr>
            <a:xfrm>
              <a:off x="3131840" y="5013176"/>
              <a:ext cx="888173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Табличка 50"/>
            <p:cNvSpPr/>
            <p:nvPr/>
          </p:nvSpPr>
          <p:spPr>
            <a:xfrm>
              <a:off x="4860032" y="5013176"/>
              <a:ext cx="888173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Табличка 92"/>
            <p:cNvSpPr/>
            <p:nvPr/>
          </p:nvSpPr>
          <p:spPr>
            <a:xfrm>
              <a:off x="2051720" y="4005064"/>
              <a:ext cx="812437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Табличка 50"/>
            <p:cNvSpPr/>
            <p:nvPr/>
          </p:nvSpPr>
          <p:spPr>
            <a:xfrm>
              <a:off x="3995936" y="5013176"/>
              <a:ext cx="888173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5" name="Табличка 43"/>
            <p:cNvSpPr/>
            <p:nvPr/>
          </p:nvSpPr>
          <p:spPr>
            <a:xfrm>
              <a:off x="5724128" y="5013176"/>
              <a:ext cx="888173" cy="658698"/>
            </a:xfrm>
            <a:prstGeom prst="plaqu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5220072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499992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79912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987824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860032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40152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39952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59632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07704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h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99792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419872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339752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259632" y="4005064"/>
            <a:ext cx="554789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051720" y="4005064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u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843808" y="4005064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475656" y="5013176"/>
            <a:ext cx="554789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k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339752" y="5013176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n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563888" y="4005064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355976" y="4077072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131840" y="5013176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a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23928" y="5013176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644008" y="5013176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k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436096" y="5013176"/>
            <a:ext cx="554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e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619672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i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827584" y="19168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w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300192" y="501317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bg1"/>
                </a:solidFill>
                <a:latin typeface="Comic Sans MS" pitchFamily="66" charset="0"/>
              </a:rPr>
              <a:t>r</a:t>
            </a:r>
            <a:endParaRPr lang="de-DE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1" name="Управляющая кнопка: возврат 140">
            <a:hlinkClick r:id="rId5" action="ppaction://hlinksldjump" highlightClick="1"/>
          </p:cNvPr>
          <p:cNvSpPr/>
          <p:nvPr/>
        </p:nvSpPr>
        <p:spPr>
          <a:xfrm>
            <a:off x="8676456" y="6237312"/>
            <a:ext cx="467544" cy="620688"/>
          </a:xfrm>
          <a:prstGeom prst="actionButtonRetur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30342E-6 L 0.37014 0.16883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30342E-6 L -0.07864 0.1792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30342E-6 L -0.03941 0.16883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30342E-6 L -0.29131 0.12697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30342E-6 L -0.01579 0.12697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2951E-7 L 0.14288 -0.13552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9362E-6 L -0.35434 -0.29278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9362E-6 L -0.21146 -0.32423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9362E-6 L 0.22969 -0.28237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9362E-6 L -0.10903 -0.32423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2951E-7 L 0.13524 -0.17738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59" grpId="2"/>
      <p:bldP spid="65" grpId="0"/>
      <p:bldP spid="60" grpId="0"/>
      <p:bldP spid="64" grpId="0"/>
      <p:bldP spid="64" grpId="1"/>
      <p:bldP spid="64" grpId="2"/>
      <p:bldP spid="61" grpId="0"/>
      <p:bldP spid="62" grpId="0"/>
      <p:bldP spid="62" grpId="1"/>
      <p:bldP spid="62" grpId="2"/>
      <p:bldP spid="58" grpId="0"/>
      <p:bldP spid="56" grpId="0"/>
      <p:bldP spid="57" grpId="0"/>
      <p:bldP spid="14" grpId="0"/>
      <p:bldP spid="69" grpId="0"/>
      <p:bldP spid="70" grpId="0"/>
      <p:bldP spid="117" grpId="0"/>
      <p:bldP spid="117" grpId="1"/>
      <p:bldP spid="117" grpId="2"/>
      <p:bldP spid="72" grpId="0"/>
      <p:bldP spid="126" grpId="0"/>
      <p:bldP spid="78" grpId="0"/>
      <p:bldP spid="78" grpId="1"/>
      <p:bldP spid="78" grpId="2"/>
      <p:bldP spid="73" grpId="0"/>
      <p:bldP spid="77" grpId="0"/>
      <p:bldP spid="77" grpId="1"/>
      <p:bldP spid="77" grpId="2"/>
      <p:bldP spid="74" grpId="0"/>
      <p:bldP spid="74" grpId="1"/>
      <p:bldP spid="74" grpId="2"/>
      <p:bldP spid="75" grpId="0"/>
      <p:bldP spid="71" grpId="0"/>
      <p:bldP spid="71" grpId="1"/>
      <p:bldP spid="71" grpId="2"/>
      <p:bldP spid="76" grpId="0"/>
      <p:bldP spid="79" grpId="0"/>
      <p:bldP spid="115" grpId="0"/>
      <p:bldP spid="115" grpId="1"/>
      <p:bldP spid="115" grpId="2"/>
      <p:bldP spid="116" grpId="0"/>
      <p:bldP spid="116" grpId="1"/>
      <p:bldP spid="116" grpId="2"/>
      <p:bldP spid="118" grpId="0"/>
      <p:bldP spid="120" grpId="0"/>
      <p:bldP spid="120" grpId="1"/>
      <p:bldP spid="120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0364357_115_photoframe_korono_r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0449" y="0"/>
            <a:ext cx="921444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1916832"/>
            <a:ext cx="532859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de-DE" sz="72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Gut gemacht!</a:t>
            </a:r>
            <a:endParaRPr lang="ru-RU" sz="72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284984"/>
            <a:ext cx="5544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de-DE" sz="72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Vielen Dank!</a:t>
            </a:r>
            <a:endParaRPr lang="ru-RU" sz="72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467544" cy="476672"/>
          </a:xfrm>
          <a:prstGeom prst="actionButtonForwardNext">
            <a:avLst/>
          </a:prstGeom>
          <a:solidFill>
            <a:srgbClr val="436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3ramki_other6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9897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476672"/>
            <a:ext cx="770485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b="1" dirty="0" smtClean="0">
                <a:latin typeface="Comic Sans MS" pitchFamily="66" charset="0"/>
              </a:rPr>
              <a:t>Источники:</a:t>
            </a:r>
          </a:p>
          <a:p>
            <a:pPr marL="342900" indent="-342900" algn="ctr"/>
            <a:endParaRPr lang="ru-RU" sz="2000" b="1" dirty="0" smtClean="0">
              <a:latin typeface="Comic Sans MS" pitchFamily="66" charset="0"/>
            </a:endParaRPr>
          </a:p>
          <a:p>
            <a:pPr marL="342900" indent="-342900"/>
            <a:r>
              <a:rPr lang="ru-RU" sz="2000" b="1" dirty="0" smtClean="0">
                <a:latin typeface="Comic Sans MS" pitchFamily="66" charset="0"/>
              </a:rPr>
              <a:t>1. Лексика и иллюстрации:</a:t>
            </a:r>
          </a:p>
          <a:p>
            <a:pPr marL="342900" indent="-342900"/>
            <a:r>
              <a:rPr lang="ru-RU" sz="2000" dirty="0" err="1" smtClean="0">
                <a:latin typeface="Comic Sans MS" pitchFamily="66" charset="0"/>
              </a:rPr>
              <a:t>Бим</a:t>
            </a:r>
            <a:r>
              <a:rPr lang="ru-RU" sz="2000" dirty="0" smtClean="0">
                <a:latin typeface="Comic Sans MS" pitchFamily="66" charset="0"/>
              </a:rPr>
              <a:t> И.Л. Первые шаги. 2 класс – Москва: Просвещение, 2014</a:t>
            </a:r>
          </a:p>
          <a:p>
            <a:pPr marL="342900" indent="-342900"/>
            <a:r>
              <a:rPr lang="ru-RU" sz="2000" b="1" dirty="0" smtClean="0">
                <a:latin typeface="Comic Sans MS" pitchFamily="66" charset="0"/>
              </a:rPr>
              <a:t>2. Иллюстрации</a:t>
            </a:r>
            <a:r>
              <a:rPr lang="ru-RU" sz="2000" b="1" dirty="0" smtClean="0">
                <a:latin typeface="Comic Sans MS" pitchFamily="66" charset="0"/>
              </a:rPr>
              <a:t>:</a:t>
            </a:r>
          </a:p>
          <a:p>
            <a:r>
              <a:rPr lang="ru-RU" sz="2000" u="sng" dirty="0" smtClean="0">
                <a:hlinkClick r:id="rId3"/>
              </a:rPr>
              <a:t>http://musplus.ru/uploads/posts/2010-05/thumbs/1273635454_072.frames.musplus.ru.jpg</a:t>
            </a:r>
            <a:endParaRPr lang="ru-RU" sz="2000" dirty="0" smtClean="0"/>
          </a:p>
          <a:p>
            <a:r>
              <a:rPr lang="ru-RU" sz="2000" u="sng" dirty="0" smtClean="0">
                <a:hlinkClick r:id="rId4"/>
              </a:rPr>
              <a:t>http://futuru.ru/uploads/posts/2010-04/1270719331_futuru.ru.175.jpg</a:t>
            </a:r>
            <a:endParaRPr lang="ru-RU" sz="2000" dirty="0" smtClean="0"/>
          </a:p>
          <a:p>
            <a:r>
              <a:rPr lang="ru-RU" sz="2000" u="sng" dirty="0" smtClean="0">
                <a:hlinkClick r:id="rId5"/>
              </a:rPr>
              <a:t>http://img1.liveinternet.ru/images/attach/c/7/95/185/95185683_preview_018photoframekoronoru.png</a:t>
            </a:r>
            <a:endParaRPr lang="ru-RU" sz="2000" dirty="0" smtClean="0"/>
          </a:p>
          <a:p>
            <a:r>
              <a:rPr lang="ru-RU" sz="2000" u="sng" dirty="0" smtClean="0">
                <a:hlinkClick r:id="rId6"/>
              </a:rPr>
              <a:t>http://i.allday.ru/uploads/posts/2008-09/1222066402_002-kopija.jpg</a:t>
            </a:r>
            <a:endParaRPr lang="ru-RU" sz="2000" dirty="0" smtClean="0"/>
          </a:p>
          <a:p>
            <a:r>
              <a:rPr lang="ru-RU" sz="2000" u="sng" dirty="0" smtClean="0">
                <a:hlinkClick r:id="rId7"/>
              </a:rPr>
              <a:t>http://sunroze.ru/_ld/1/20407967.jpg</a:t>
            </a:r>
            <a:endParaRPr lang="ru-RU" sz="2000" dirty="0" smtClean="0"/>
          </a:p>
          <a:p>
            <a:r>
              <a:rPr lang="ru-RU" sz="2000" u="sng" dirty="0" smtClean="0">
                <a:hlinkClick r:id="rId8"/>
              </a:rPr>
              <a:t>http://4rvard-warez.ucoz.ru/_ld/9/47641567.jpeg</a:t>
            </a:r>
            <a:endParaRPr lang="ru-RU" sz="2000" dirty="0" smtClean="0"/>
          </a:p>
          <a:p>
            <a:r>
              <a:rPr lang="ru-RU" sz="2000" u="sng" dirty="0" smtClean="0">
                <a:hlinkClick r:id="rId9"/>
              </a:rPr>
              <a:t>http://www.fotokonkurs.ru/uploads/comments/2010/12/29/517766.jpg</a:t>
            </a:r>
            <a:endParaRPr lang="ru-RU" sz="2000" dirty="0" smtClean="0"/>
          </a:p>
          <a:p>
            <a:r>
              <a:rPr lang="ru-RU" sz="2000" u="sng" dirty="0" smtClean="0">
                <a:hlinkClick r:id="rId10"/>
              </a:rPr>
              <a:t>http://tehnofantasia.ucoz.ru/_fr/0/6665630.jpeg</a:t>
            </a:r>
            <a:endParaRPr lang="ru-RU" sz="2000" dirty="0" smtClean="0"/>
          </a:p>
          <a:p>
            <a:r>
              <a:rPr lang="ru-RU" sz="2000" u="sng" dirty="0" smtClean="0">
                <a:hlinkClick r:id="rId11"/>
              </a:rPr>
              <a:t>http://savepic.net/579586.png</a:t>
            </a:r>
            <a:endParaRPr lang="ru-RU" sz="2000" dirty="0" smtClean="0"/>
          </a:p>
          <a:p>
            <a:pPr marL="342900" indent="-342900"/>
            <a:endParaRPr lang="ru-RU" sz="2000" b="1" dirty="0" smtClean="0">
              <a:latin typeface="Comic Sans MS" pitchFamily="66" charset="0"/>
            </a:endParaRPr>
          </a:p>
          <a:p>
            <a:pPr marL="342900" indent="-342900"/>
            <a:endParaRPr lang="ru-RU" sz="2000" dirty="0" smtClean="0">
              <a:latin typeface="Comic Sans MS" pitchFamily="66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ramki_other6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04448" y="6453336"/>
            <a:ext cx="539552" cy="404664"/>
          </a:xfrm>
          <a:prstGeom prst="actionButtonForwardNex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971600" y="908720"/>
            <a:ext cx="77768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3"/>
              </a:rPr>
              <a:t>http://magrenc.ru/wp-content/uploads/2012/07/04.jpg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http://mama.tomsk.ru/forum/weblogs/upload/313/194087039946d35eac6c4ec.gif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http://www.forchel.ru/images/ramki/big/ramka-ng22.jpg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http://img1.liveinternet.ru/images/attach/c/7/95/172/95172819_futururu196.png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http://futuru.ru/uploads/posts/2011-01/thumbs/1296471679_futuru.ru.328.jpg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http://futuru.ru/uploads/posts/2010-10/thumbs/1287835556_futuru.ru.273.jpg</a:t>
            </a:r>
            <a:endParaRPr lang="ru-RU" dirty="0" smtClean="0"/>
          </a:p>
          <a:p>
            <a:r>
              <a:rPr lang="ru-RU" u="sng" dirty="0" smtClean="0">
                <a:hlinkClick r:id="rId9"/>
              </a:rPr>
              <a:t>http://img-fotki.yandex.ru/get/5310/119528728.d9d/0_a50e3_6ff7b8c0_XL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http://futuru.ru/uploads/posts/2009-08/1250595028_futuru.ru.61.jpg</a:t>
            </a:r>
            <a:endParaRPr lang="ru-RU" dirty="0" smtClean="0"/>
          </a:p>
          <a:p>
            <a:r>
              <a:rPr lang="ru-RU" u="sng" dirty="0" smtClean="0">
                <a:hlinkClick r:id="rId11"/>
              </a:rPr>
              <a:t>http://www.multeashki.ru/%5CImages%5CFoto%5Cmalvina.jpg</a:t>
            </a:r>
            <a:endParaRPr lang="ru-RU" dirty="0" smtClean="0"/>
          </a:p>
          <a:p>
            <a:r>
              <a:rPr lang="ru-RU" u="sng" dirty="0" smtClean="0">
                <a:hlinkClick r:id="rId12"/>
              </a:rPr>
              <a:t>http://skyclipart.ru/uploads/posts/2010-09/1284532393_cheburashka-krug-3.jpg</a:t>
            </a:r>
            <a:endParaRPr lang="ru-RU" dirty="0" smtClean="0"/>
          </a:p>
          <a:p>
            <a:r>
              <a:rPr lang="ru-RU" u="sng" dirty="0" smtClean="0">
                <a:hlinkClick r:id="rId13"/>
              </a:rPr>
              <a:t>http://funforkids.ru/pictures/bg/bg020.jpg</a:t>
            </a:r>
            <a:endParaRPr lang="ru-RU" dirty="0" smtClean="0"/>
          </a:p>
          <a:p>
            <a:r>
              <a:rPr lang="ru-RU" u="sng" dirty="0" smtClean="0">
                <a:hlinkClick r:id="rId14"/>
              </a:rPr>
              <a:t>http://strana-detctva.narod.ru/index.files/11111.jpg</a:t>
            </a:r>
            <a:endParaRPr lang="ru-RU" dirty="0" smtClean="0"/>
          </a:p>
          <a:p>
            <a:r>
              <a:rPr lang="de-DE" u="sng" dirty="0" smtClean="0">
                <a:hlinkClick r:id="rId15"/>
              </a:rPr>
              <a:t>http</a:t>
            </a:r>
            <a:r>
              <a:rPr lang="ru-RU" u="sng" dirty="0" smtClean="0">
                <a:hlinkClick r:id="rId15"/>
              </a:rPr>
              <a:t>://</a:t>
            </a:r>
            <a:r>
              <a:rPr lang="de-DE" u="sng" dirty="0" err="1" smtClean="0">
                <a:hlinkClick r:id="rId15"/>
              </a:rPr>
              <a:t>jabx</a:t>
            </a:r>
            <a:r>
              <a:rPr lang="ru-RU" u="sng" dirty="0" smtClean="0">
                <a:hlinkClick r:id="rId15"/>
              </a:rPr>
              <a:t>.</a:t>
            </a:r>
            <a:r>
              <a:rPr lang="de-DE" u="sng" dirty="0" err="1" smtClean="0">
                <a:hlinkClick r:id="rId15"/>
              </a:rPr>
              <a:t>narod</a:t>
            </a:r>
            <a:r>
              <a:rPr lang="ru-RU" u="sng" dirty="0" smtClean="0">
                <a:hlinkClick r:id="rId15"/>
              </a:rPr>
              <a:t>.</a:t>
            </a:r>
            <a:r>
              <a:rPr lang="de-DE" u="sng" dirty="0" err="1" smtClean="0">
                <a:hlinkClick r:id="rId15"/>
              </a:rPr>
              <a:t>ru</a:t>
            </a:r>
            <a:r>
              <a:rPr lang="ru-RU" u="sng" dirty="0" smtClean="0">
                <a:hlinkClick r:id="rId15"/>
              </a:rPr>
              <a:t>/</a:t>
            </a:r>
            <a:r>
              <a:rPr lang="de-DE" u="sng" dirty="0" err="1" smtClean="0">
                <a:hlinkClick r:id="rId15"/>
              </a:rPr>
              <a:t>images</a:t>
            </a:r>
            <a:r>
              <a:rPr lang="ru-RU" u="sng" dirty="0" smtClean="0">
                <a:hlinkClick r:id="rId15"/>
              </a:rPr>
              <a:t>/</a:t>
            </a:r>
            <a:r>
              <a:rPr lang="de-DE" u="sng" dirty="0" err="1" smtClean="0">
                <a:hlinkClick r:id="rId15"/>
              </a:rPr>
              <a:t>clipart</a:t>
            </a:r>
            <a:r>
              <a:rPr lang="ru-RU" u="sng" dirty="0" smtClean="0">
                <a:hlinkClick r:id="rId15"/>
              </a:rPr>
              <a:t>/</a:t>
            </a:r>
            <a:r>
              <a:rPr lang="de-DE" u="sng" dirty="0" err="1" smtClean="0">
                <a:hlinkClick r:id="rId15"/>
              </a:rPr>
              <a:t>multi</a:t>
            </a:r>
            <a:r>
              <a:rPr lang="ru-RU" u="sng" dirty="0" smtClean="0">
                <a:hlinkClick r:id="rId15"/>
              </a:rPr>
              <a:t>/</a:t>
            </a:r>
            <a:r>
              <a:rPr lang="de-DE" u="sng" dirty="0" err="1" smtClean="0">
                <a:hlinkClick r:id="rId15"/>
              </a:rPr>
              <a:t>zolushka</a:t>
            </a:r>
            <a:r>
              <a:rPr lang="ru-RU" u="sng" dirty="0" smtClean="0">
                <a:hlinkClick r:id="rId15"/>
              </a:rPr>
              <a:t>01.</a:t>
            </a:r>
            <a:r>
              <a:rPr lang="de-DE" u="sng" dirty="0" err="1" smtClean="0">
                <a:hlinkClick r:id="rId15"/>
              </a:rPr>
              <a:t>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6"/>
              </a:rPr>
              <a:t>http://edu.pkgo.ru/education/children/ds40/krasnaya-shapochka.gif</a:t>
            </a:r>
            <a:endParaRPr lang="ru-RU" dirty="0" smtClean="0"/>
          </a:p>
          <a:p>
            <a:r>
              <a:rPr lang="ru-RU" u="sng" dirty="0" smtClean="0">
                <a:hlinkClick r:id="rId17"/>
              </a:rPr>
              <a:t>http://homeplants001.more-flowers.ru/wp-content/uploads/2014/10/chaklunka-6.jpg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ramki_other6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04448" y="6453336"/>
            <a:ext cx="539552" cy="404664"/>
          </a:xfrm>
          <a:prstGeom prst="actionButtonForwardNex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971600" y="908720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3"/>
              </a:rPr>
              <a:t>http://www.comoassim.blogger.com.br/7645Cinderella.jpg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http://foto-ramki.com/rasnie/ramka-69.jpg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http://hmstudio.ucoz.ru/PhotoFrame/PhotoFrame166.jpg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http://upload.wikimedia.org/wikipedia/commons/thumb/9/93/%C3%9Cberlingen_-_Gartenstra%C3%9Fe_10_ies.jpg/800px-%C3%9Cberlingen_-_Gartenstra%C3%9Fe_10_ies.jpg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http://www.congratulatorycard.ru/frameforphoto/1/587foto6_587587.png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http://i.allday.ru/uploads/posts/2009-09/1252525900_3.jpg</a:t>
            </a:r>
            <a:endParaRPr lang="ru-RU" dirty="0" smtClean="0"/>
          </a:p>
          <a:p>
            <a:r>
              <a:rPr lang="ru-RU" u="sng" dirty="0" smtClean="0">
                <a:hlinkClick r:id="rId9"/>
              </a:rPr>
              <a:t>http://kostukovka.ucoz.ru/_ph/26/2/996110257.jpg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http://stat15.privet.ru/lr/09057ea0d63929b42b3be2820d6a2347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9099484_futuru_ru_2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091" y="0"/>
            <a:ext cx="9149091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619672" y="2132856"/>
            <a:ext cx="6336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69215"/>
              </a:avLst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de-DE" sz="5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Im Märchenland</a:t>
            </a:r>
            <a:endParaRPr lang="ru-RU" sz="5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6" name="Облако 5">
            <a:hlinkClick r:id="rId3" action="ppaction://hlinksldjump"/>
          </p:cNvPr>
          <p:cNvSpPr/>
          <p:nvPr/>
        </p:nvSpPr>
        <p:spPr>
          <a:xfrm>
            <a:off x="8028384" y="5949280"/>
            <a:ext cx="1115616" cy="908720"/>
          </a:xfrm>
          <a:prstGeom prst="cloud">
            <a:avLst/>
          </a:prstGeom>
          <a:solidFill>
            <a:srgbClr val="FFCF4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Start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3284984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Comic Sans MS" pitchFamily="66" charset="0"/>
              </a:rPr>
              <a:t>Дорогие друзья! </a:t>
            </a:r>
          </a:p>
          <a:p>
            <a:pPr algn="ctr"/>
            <a:r>
              <a:rPr lang="ru-RU" sz="2400" b="1" i="1" dirty="0" smtClean="0">
                <a:latin typeface="Comic Sans MS" pitchFamily="66" charset="0"/>
              </a:rPr>
              <a:t>Вы хотите встретиться  с героями русских и немецких сказок?  </a:t>
            </a:r>
          </a:p>
          <a:p>
            <a:pPr algn="ctr"/>
            <a:r>
              <a:rPr lang="ru-RU" sz="2400" b="1" i="1" dirty="0" smtClean="0">
                <a:latin typeface="Comic Sans MS" pitchFamily="66" charset="0"/>
              </a:rPr>
              <a:t>Выбирайте на следующем слайде любимых героев и отправляйтесь с ним в увлекательное путешествие.</a:t>
            </a:r>
            <a:endParaRPr lang="de-DE" sz="2400" b="1" i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1798477_012_photoframe_korono_ru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683568" y="1916832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spc="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Russische Märchen</a:t>
            </a:r>
            <a:endParaRPr lang="de-DE" sz="4800" b="1" spc="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436096" y="1844824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spc="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Deutsche Märchen</a:t>
            </a:r>
            <a:endParaRPr lang="de-DE" sz="4800" b="1" spc="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Сердце 4">
            <a:hlinkClick r:id="rId5" action="ppaction://hlinksldjump"/>
          </p:cNvPr>
          <p:cNvSpPr/>
          <p:nvPr/>
        </p:nvSpPr>
        <p:spPr>
          <a:xfrm>
            <a:off x="8028384" y="5949280"/>
            <a:ext cx="1115616" cy="908720"/>
          </a:xfrm>
          <a:prstGeom prst="hear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i="1" dirty="0" smtClean="0">
                <a:latin typeface="Comic Sans MS" pitchFamily="66" charset="0"/>
              </a:rPr>
              <a:t>Ende</a:t>
            </a:r>
            <a:endParaRPr lang="de-DE" b="1" i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-2" y="0"/>
            <a:ext cx="9144001" cy="6858000"/>
            <a:chOff x="-2" y="0"/>
            <a:chExt cx="9144001" cy="6858000"/>
          </a:xfrm>
        </p:grpSpPr>
        <p:pic>
          <p:nvPicPr>
            <p:cNvPr id="8" name="Рисунок 7" descr="1320847140_nezhnaya-zeleno-golubaya-ramka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" y="0"/>
              <a:ext cx="9144001" cy="6858000"/>
            </a:xfrm>
            <a:prstGeom prst="rect">
              <a:avLst/>
            </a:prstGeom>
          </p:spPr>
        </p:pic>
        <p:pic>
          <p:nvPicPr>
            <p:cNvPr id="15" name="Рисунок 14" descr="1274700283_024_photoframe_korono_ru.jpg"/>
            <p:cNvPicPr>
              <a:picLocks noChangeAspect="1"/>
            </p:cNvPicPr>
            <p:nvPr/>
          </p:nvPicPr>
          <p:blipFill>
            <a:blip r:embed="rId2" cstate="print"/>
            <a:srcRect l="33505" r="32132"/>
            <a:stretch>
              <a:fillRect/>
            </a:stretch>
          </p:blipFill>
          <p:spPr>
            <a:xfrm>
              <a:off x="6948264" y="0"/>
              <a:ext cx="1800200" cy="6858000"/>
            </a:xfrm>
            <a:prstGeom prst="rect">
              <a:avLst/>
            </a:prstGeom>
          </p:spPr>
        </p:pic>
        <p:pic>
          <p:nvPicPr>
            <p:cNvPr id="16" name="Рисунок 15" descr="1274700283_024_photoframe_korono_ru.jpg"/>
            <p:cNvPicPr>
              <a:picLocks noChangeAspect="1"/>
            </p:cNvPicPr>
            <p:nvPr/>
          </p:nvPicPr>
          <p:blipFill>
            <a:blip r:embed="rId2" cstate="print"/>
            <a:srcRect l="4640" r="93847"/>
            <a:stretch>
              <a:fillRect/>
            </a:stretch>
          </p:blipFill>
          <p:spPr>
            <a:xfrm>
              <a:off x="8604448" y="0"/>
              <a:ext cx="154697" cy="6858000"/>
            </a:xfrm>
            <a:prstGeom prst="rect">
              <a:avLst/>
            </a:prstGeom>
          </p:spPr>
        </p:pic>
      </p:grp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692696"/>
            <a:ext cx="4032448" cy="3566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1840" y="3789040"/>
            <a:ext cx="51845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На следующем слайде выбери сказочного героя, </a:t>
            </a:r>
          </a:p>
          <a:p>
            <a:pPr algn="ctr"/>
            <a:r>
              <a:rPr lang="ru-RU" sz="3200" b="1" i="1" dirty="0" smtClean="0"/>
              <a:t>и узнай его главное качество, для этого разгадай кроссворд .</a:t>
            </a:r>
            <a:endParaRPr lang="de-DE" sz="3200" b="1" i="1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88424" y="6381328"/>
            <a:ext cx="755576" cy="476672"/>
          </a:xfrm>
          <a:prstGeom prst="actionButtonForwardNext">
            <a:avLst/>
          </a:prstGeom>
          <a:gradFill flip="none" rotWithShape="1">
            <a:gsLst>
              <a:gs pos="0">
                <a:srgbClr val="996633">
                  <a:tint val="66000"/>
                  <a:satMod val="160000"/>
                </a:srgbClr>
              </a:gs>
              <a:gs pos="50000">
                <a:srgbClr val="996633">
                  <a:tint val="44500"/>
                  <a:satMod val="160000"/>
                </a:srgbClr>
              </a:gs>
              <a:gs pos="100000">
                <a:srgbClr val="99663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9099484_futuru_ru_2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9091" cy="6857999"/>
          </a:xfrm>
          <a:prstGeom prst="rect">
            <a:avLst/>
          </a:prstGeom>
        </p:spPr>
      </p:pic>
      <p:pic>
        <p:nvPicPr>
          <p:cNvPr id="4" name="Рисунок 3" descr="Рисунок2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4005064"/>
            <a:ext cx="1800200" cy="1800200"/>
          </a:xfrm>
          <a:prstGeom prst="rect">
            <a:avLst/>
          </a:prstGeom>
        </p:spPr>
      </p:pic>
      <p:pic>
        <p:nvPicPr>
          <p:cNvPr id="5" name="Рисунок 4" descr="Рисунок3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9FFFD"/>
              </a:clrFrom>
              <a:clrTo>
                <a:srgbClr val="F9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784" y="1340768"/>
            <a:ext cx="1371600" cy="1371600"/>
          </a:xfrm>
          <a:prstGeom prst="rect">
            <a:avLst/>
          </a:prstGeom>
        </p:spPr>
      </p:pic>
      <p:pic>
        <p:nvPicPr>
          <p:cNvPr id="12" name="Рисунок 11" descr="Рисунок4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3140968"/>
            <a:ext cx="1731640" cy="1731640"/>
          </a:xfrm>
          <a:prstGeom prst="rect">
            <a:avLst/>
          </a:prstGeom>
        </p:spPr>
      </p:pic>
      <p:pic>
        <p:nvPicPr>
          <p:cNvPr id="13" name="Рисунок 12" descr="Рисунок5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1628800"/>
            <a:ext cx="1371600" cy="1371600"/>
          </a:xfrm>
          <a:prstGeom prst="rect">
            <a:avLst/>
          </a:prstGeom>
        </p:spPr>
      </p:pic>
      <p:pic>
        <p:nvPicPr>
          <p:cNvPr id="14" name="Рисунок 13" descr="Рисунок10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620688"/>
            <a:ext cx="1656184" cy="1656184"/>
          </a:xfrm>
          <a:prstGeom prst="rect">
            <a:avLst/>
          </a:prstGeom>
        </p:spPr>
      </p:pic>
      <p:pic>
        <p:nvPicPr>
          <p:cNvPr id="15" name="Рисунок 14" descr="снегурочка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27584" y="1268760"/>
            <a:ext cx="1711795" cy="2448272"/>
          </a:xfrm>
          <a:prstGeom prst="rect">
            <a:avLst/>
          </a:prstGeom>
        </p:spPr>
      </p:pic>
      <p:pic>
        <p:nvPicPr>
          <p:cNvPr id="16" name="Рисунок 15" descr="original.jp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2492896"/>
            <a:ext cx="1512168" cy="1890210"/>
          </a:xfrm>
          <a:prstGeom prst="rect">
            <a:avLst/>
          </a:prstGeom>
        </p:spPr>
      </p:pic>
      <p:sp>
        <p:nvSpPr>
          <p:cNvPr id="10" name="Управляющая кнопка: возврат 9">
            <a:hlinkClick r:id="rId17" action="ppaction://hlinksldjump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Return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a-ng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24128" y="2564904"/>
            <a:ext cx="648072" cy="6480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1268760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3212976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3212976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3212976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3212976"/>
            <a:ext cx="648072" cy="6480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1268760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1268760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1268760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Прямоугольник 13"/>
          <p:cNvSpPr/>
          <p:nvPr/>
        </p:nvSpPr>
        <p:spPr>
          <a:xfrm>
            <a:off x="4427984" y="1268760"/>
            <a:ext cx="648072" cy="6480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Прямоугольник 14"/>
          <p:cNvSpPr/>
          <p:nvPr/>
        </p:nvSpPr>
        <p:spPr>
          <a:xfrm>
            <a:off x="3779912" y="1268760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Прямоугольник 15"/>
          <p:cNvSpPr/>
          <p:nvPr/>
        </p:nvSpPr>
        <p:spPr>
          <a:xfrm>
            <a:off x="1835696" y="1916832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1916832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1916832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1916832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Прямоугольник 19"/>
          <p:cNvSpPr/>
          <p:nvPr/>
        </p:nvSpPr>
        <p:spPr>
          <a:xfrm>
            <a:off x="4427984" y="1916832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Прямоугольник 20"/>
          <p:cNvSpPr/>
          <p:nvPr/>
        </p:nvSpPr>
        <p:spPr>
          <a:xfrm>
            <a:off x="2483768" y="1916832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Прямоугольник 21"/>
          <p:cNvSpPr/>
          <p:nvPr/>
        </p:nvSpPr>
        <p:spPr>
          <a:xfrm>
            <a:off x="3779912" y="1916832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Прямоугольник 22"/>
          <p:cNvSpPr/>
          <p:nvPr/>
        </p:nvSpPr>
        <p:spPr>
          <a:xfrm>
            <a:off x="5076056" y="1916832"/>
            <a:ext cx="648072" cy="6480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Прямоугольник 24"/>
          <p:cNvSpPr/>
          <p:nvPr/>
        </p:nvSpPr>
        <p:spPr>
          <a:xfrm>
            <a:off x="5076056" y="3861048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3861048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Прямоугольник 26"/>
          <p:cNvSpPr/>
          <p:nvPr/>
        </p:nvSpPr>
        <p:spPr>
          <a:xfrm>
            <a:off x="6372200" y="3861048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Прямоугольник 27"/>
          <p:cNvSpPr/>
          <p:nvPr/>
        </p:nvSpPr>
        <p:spPr>
          <a:xfrm>
            <a:off x="7020272" y="3861048"/>
            <a:ext cx="648072" cy="6480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8" name="Группа 77"/>
          <p:cNvGrpSpPr/>
          <p:nvPr/>
        </p:nvGrpSpPr>
        <p:grpSpPr>
          <a:xfrm>
            <a:off x="3203848" y="1340768"/>
            <a:ext cx="3744416" cy="504056"/>
            <a:chOff x="3203848" y="1340768"/>
            <a:chExt cx="3744416" cy="504056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3203848" y="1340768"/>
              <a:ext cx="504056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l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3851920" y="1340768"/>
              <a:ext cx="504056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u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4499992" y="1340768"/>
              <a:ext cx="504056" cy="50405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s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5148064" y="1340768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796136" y="1340768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i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516216" y="1340768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g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1259632" y="1916832"/>
            <a:ext cx="4968552" cy="576064"/>
            <a:chOff x="1259632" y="1916832"/>
            <a:chExt cx="4968552" cy="576064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1259632" y="1988840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h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979712" y="1988840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ä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4572000" y="1988840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i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923928" y="1988840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l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3203848" y="1988840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s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555776" y="1988840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s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5796136" y="1988840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h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220072" y="1916832"/>
              <a:ext cx="432048" cy="50405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c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5796136" y="3284984"/>
            <a:ext cx="2448272" cy="504056"/>
            <a:chOff x="5796136" y="3284984"/>
            <a:chExt cx="2448272" cy="504056"/>
          </a:xfrm>
        </p:grpSpPr>
        <p:sp>
          <p:nvSpPr>
            <p:cNvPr id="66" name="Прямоугольник 65"/>
            <p:cNvSpPr/>
            <p:nvPr/>
          </p:nvSpPr>
          <p:spPr>
            <a:xfrm>
              <a:off x="5796136" y="3284984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b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6516216" y="3284984"/>
              <a:ext cx="432048" cy="50405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ö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7164288" y="3284984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s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7812360" y="3284984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e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4" name="Прямоугольник 73"/>
          <p:cNvSpPr/>
          <p:nvPr/>
        </p:nvSpPr>
        <p:spPr>
          <a:xfrm>
            <a:off x="4427984" y="3861048"/>
            <a:ext cx="64807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1" name="Группа 80"/>
          <p:cNvGrpSpPr/>
          <p:nvPr/>
        </p:nvGrpSpPr>
        <p:grpSpPr>
          <a:xfrm>
            <a:off x="4572000" y="3933056"/>
            <a:ext cx="2952328" cy="504056"/>
            <a:chOff x="4572000" y="3933056"/>
            <a:chExt cx="2952328" cy="504056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5220072" y="3933056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l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5868144" y="3933056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e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092280" y="3933056"/>
              <a:ext cx="432048" cy="50405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n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572000" y="3933056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k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6516216" y="3933056"/>
              <a:ext cx="43204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i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6" name="Прямоугольник 75"/>
          <p:cNvSpPr/>
          <p:nvPr/>
        </p:nvSpPr>
        <p:spPr>
          <a:xfrm>
            <a:off x="5868144" y="2636912"/>
            <a:ext cx="432048" cy="5040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chemeClr val="bg1"/>
                </a:solidFill>
              </a:rPr>
              <a:t>h</a:t>
            </a:r>
            <a:endParaRPr lang="de-DE" sz="4000" b="1" dirty="0">
              <a:solidFill>
                <a:schemeClr val="bg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555776" y="134076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1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83568" y="198884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2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5148064" y="3284984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3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923928" y="393305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4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59832" y="6858000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весёлый</a:t>
            </a:r>
            <a:endParaRPr lang="de-DE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915816" y="7317432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уродливый</a:t>
            </a:r>
            <a:endParaRPr lang="de-DE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0" y="7101408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злой</a:t>
            </a:r>
            <a:endParaRPr lang="de-DE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759624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маленький</a:t>
            </a:r>
            <a:endParaRPr lang="de-DE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095328" y="5877272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Wie ist </a:t>
            </a:r>
            <a:r>
              <a:rPr lang="de-DE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Snegurotschka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?</a:t>
            </a:r>
            <a:endParaRPr lang="de-DE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</p:txBody>
      </p:sp>
      <p:sp>
        <p:nvSpPr>
          <p:cNvPr id="77" name="Управляющая кнопка: возврат 76">
            <a:hlinkClick r:id="rId3" action="ppaction://hlinksldjump" highlightClick="1"/>
          </p:cNvPr>
          <p:cNvSpPr/>
          <p:nvPr/>
        </p:nvSpPr>
        <p:spPr>
          <a:xfrm>
            <a:off x="8676456" y="6237312"/>
            <a:ext cx="467544" cy="620688"/>
          </a:xfrm>
          <a:prstGeom prst="actionButtonRetur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104 L 0.03559 -0.2784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81129E-6 L 0.02743 -0.3452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5236E-6 L -0.27552 -0.3242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28307E-6 L 0.35052 -0.3223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85" grpId="0"/>
      <p:bldP spid="86" grpId="1"/>
      <p:bldP spid="86" grpId="2"/>
      <p:bldP spid="87" grpId="1"/>
      <p:bldP spid="87" grpId="2"/>
      <p:bldP spid="88" grpId="1"/>
      <p:bldP spid="88" grpId="2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a-ng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7944" y="2996952"/>
            <a:ext cx="648072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700808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1700808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2996952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Прямоугольник 12"/>
          <p:cNvSpPr/>
          <p:nvPr/>
        </p:nvSpPr>
        <p:spPr>
          <a:xfrm>
            <a:off x="4067944" y="2348880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1700808"/>
            <a:ext cx="648072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1700808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2996952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Прямоугольник 16"/>
          <p:cNvSpPr/>
          <p:nvPr/>
        </p:nvSpPr>
        <p:spPr>
          <a:xfrm>
            <a:off x="2771800" y="2996952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2996952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Прямоугольник 18"/>
          <p:cNvSpPr/>
          <p:nvPr/>
        </p:nvSpPr>
        <p:spPr>
          <a:xfrm>
            <a:off x="2771800" y="2348880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Прямоугольник 20"/>
          <p:cNvSpPr/>
          <p:nvPr/>
        </p:nvSpPr>
        <p:spPr>
          <a:xfrm>
            <a:off x="2123728" y="2348880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Прямоугольник 21"/>
          <p:cNvSpPr/>
          <p:nvPr/>
        </p:nvSpPr>
        <p:spPr>
          <a:xfrm>
            <a:off x="2123728" y="2996952"/>
            <a:ext cx="64807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Прямоугольник 22"/>
          <p:cNvSpPr/>
          <p:nvPr/>
        </p:nvSpPr>
        <p:spPr>
          <a:xfrm>
            <a:off x="3419872" y="2348880"/>
            <a:ext cx="648072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Прямоугольник 81"/>
          <p:cNvSpPr/>
          <p:nvPr/>
        </p:nvSpPr>
        <p:spPr>
          <a:xfrm>
            <a:off x="323528" y="170080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1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547664" y="242088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2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619672" y="306896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3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-1044624" y="6858000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весёлый</a:t>
            </a:r>
            <a:endParaRPr lang="de-DE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4427984" y="7029400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ленивый</a:t>
            </a:r>
            <a:endParaRPr lang="de-DE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1475656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молодой</a:t>
            </a:r>
            <a:endParaRPr lang="de-DE" sz="4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539552" y="404664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Wie ist Leopold</a:t>
            </a:r>
            <a:r>
              <a:rPr lang="en-US" sz="44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de-DE" sz="4400" b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899592" y="1772816"/>
            <a:ext cx="2448272" cy="504056"/>
            <a:chOff x="899592" y="1772816"/>
            <a:chExt cx="2448272" cy="504056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899592" y="1772816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j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619672" y="177281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u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843808" y="1772816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g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2195736" y="1772816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n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2195736" y="2420888"/>
            <a:ext cx="2376264" cy="504056"/>
            <a:chOff x="2195736" y="2420888"/>
            <a:chExt cx="2376264" cy="504056"/>
          </a:xfrm>
          <a:noFill/>
        </p:grpSpPr>
        <p:sp>
          <p:nvSpPr>
            <p:cNvPr id="55" name="Прямоугольник 54"/>
            <p:cNvSpPr/>
            <p:nvPr/>
          </p:nvSpPr>
          <p:spPr>
            <a:xfrm>
              <a:off x="2195736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f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843808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a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139952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ysClr val="windowText" lastClr="000000"/>
                  </a:solidFill>
                </a:rPr>
                <a:t>l</a:t>
              </a:r>
              <a:endParaRPr lang="de-DE" sz="4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491880" y="2420888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u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2195736" y="3068960"/>
            <a:ext cx="3672408" cy="504056"/>
            <a:chOff x="2195736" y="3068960"/>
            <a:chExt cx="3672408" cy="504056"/>
          </a:xfrm>
          <a:noFill/>
        </p:grpSpPr>
        <p:sp>
          <p:nvSpPr>
            <p:cNvPr id="62" name="Прямоугольник 61"/>
            <p:cNvSpPr/>
            <p:nvPr/>
          </p:nvSpPr>
          <p:spPr>
            <a:xfrm>
              <a:off x="2195736" y="3068960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l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2915816" y="3068960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u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5436096" y="3068960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smtClean="0">
                  <a:solidFill>
                    <a:schemeClr val="tx1"/>
                  </a:solidFill>
                </a:rPr>
                <a:t>g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4211960" y="3068960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t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3491880" y="3068960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s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4860032" y="3068960"/>
              <a:ext cx="43204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err="1" smtClean="0">
                  <a:solidFill>
                    <a:schemeClr val="tx1"/>
                  </a:solidFill>
                </a:rPr>
                <a:t>i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92" name="Рисунок 91" descr="1688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92280" y="5949280"/>
            <a:ext cx="1796360" cy="1095978"/>
          </a:xfrm>
          <a:prstGeom prst="rect">
            <a:avLst/>
          </a:prstGeom>
        </p:spPr>
      </p:pic>
      <p:sp>
        <p:nvSpPr>
          <p:cNvPr id="42" name="Управляющая кнопка: возврат 41">
            <a:hlinkClick r:id="rId4" action="ppaction://hlinksldjump" highlightClick="1"/>
          </p:cNvPr>
          <p:cNvSpPr/>
          <p:nvPr/>
        </p:nvSpPr>
        <p:spPr>
          <a:xfrm>
            <a:off x="8532440" y="6381328"/>
            <a:ext cx="611560" cy="476672"/>
          </a:xfrm>
          <a:prstGeom prst="actionButtonRetur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5236E-6 L -0.07465 -0.3871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45143E-6 L 0.20868 -0.3413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2183E-6 L -0.37986 -0.366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86" grpId="0"/>
      <p:bldP spid="86" grpId="1"/>
      <p:bldP spid="88" grpId="0"/>
      <p:bldP spid="88" grpId="1"/>
      <p:bldP spid="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amka-ng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81" y="0"/>
            <a:ext cx="9141419" cy="6858000"/>
          </a:xfrm>
          <a:prstGeom prst="rect">
            <a:avLst/>
          </a:prstGeom>
        </p:spPr>
      </p:pic>
      <p:sp>
        <p:nvSpPr>
          <p:cNvPr id="82" name="Прямоугольник 81"/>
          <p:cNvSpPr/>
          <p:nvPr/>
        </p:nvSpPr>
        <p:spPr>
          <a:xfrm>
            <a:off x="3131840" y="1484784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1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203848" y="2132856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2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3779912" y="2780928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3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283968" y="0"/>
            <a:ext cx="4860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Wie ist </a:t>
            </a:r>
            <a:r>
              <a:rPr lang="de-DE" sz="4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Neznajka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de-DE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907704" y="3429000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4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684584" y="7029400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умный</a:t>
            </a:r>
            <a:endParaRPr lang="de-DE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прилежный</a:t>
            </a:r>
            <a:endParaRPr lang="de-DE" sz="40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843808" y="710140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симпатичный</a:t>
            </a:r>
            <a:endParaRPr lang="de-DE" sz="4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5508104" y="7173416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грустный</a:t>
            </a:r>
            <a:endParaRPr lang="de-DE" sz="4000" b="1" dirty="0"/>
          </a:p>
        </p:txBody>
      </p:sp>
      <p:pic>
        <p:nvPicPr>
          <p:cNvPr id="49" name="Рисунок 48" descr="1219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28184" y="4149080"/>
            <a:ext cx="2339752" cy="2708920"/>
          </a:xfrm>
          <a:prstGeom prst="rect">
            <a:avLst/>
          </a:prstGeom>
        </p:spPr>
      </p:pic>
      <p:grpSp>
        <p:nvGrpSpPr>
          <p:cNvPr id="177" name="Группа 176"/>
          <p:cNvGrpSpPr/>
          <p:nvPr/>
        </p:nvGrpSpPr>
        <p:grpSpPr>
          <a:xfrm>
            <a:off x="2411760" y="1412776"/>
            <a:ext cx="5832648" cy="3240360"/>
            <a:chOff x="1835696" y="1412776"/>
            <a:chExt cx="5832648" cy="324036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076056" y="3356992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427984" y="2060848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76056" y="1412776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131840" y="2060848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372200" y="2060848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131840" y="1412776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779912" y="1412776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724128" y="3356992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427984" y="2708920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779912" y="2708920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779912" y="2060848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020272" y="2060848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427984" y="1412776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3779912" y="4005064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3779912" y="3356992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4427984" y="4005064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483768" y="3356992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3131840" y="3356992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5076056" y="2708920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5076056" y="2060848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1835696" y="3356992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5724128" y="2708920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5724128" y="2060848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4427984" y="3356992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4" name="Прямоугольник 93"/>
            <p:cNvSpPr/>
            <p:nvPr/>
          </p:nvSpPr>
          <p:spPr>
            <a:xfrm>
              <a:off x="3131840" y="4005064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5076056" y="4005064"/>
              <a:ext cx="648072" cy="648072"/>
            </a:xfrm>
            <a:prstGeom prst="rect">
              <a:avLst/>
            </a:prstGeom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5724128" y="4005064"/>
              <a:ext cx="648072" cy="6480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103" name="Прямоугольник 102"/>
          <p:cNvSpPr/>
          <p:nvPr/>
        </p:nvSpPr>
        <p:spPr>
          <a:xfrm>
            <a:off x="3203848" y="4077072"/>
            <a:ext cx="4320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ysClr val="windowText" lastClr="000000"/>
                </a:solidFill>
              </a:rPr>
              <a:t>5</a:t>
            </a:r>
            <a:endParaRPr lang="de-DE" sz="3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141" name="Группа 140"/>
          <p:cNvGrpSpPr/>
          <p:nvPr/>
        </p:nvGrpSpPr>
        <p:grpSpPr>
          <a:xfrm>
            <a:off x="3851920" y="1484784"/>
            <a:ext cx="2376264" cy="504056"/>
            <a:chOff x="2627784" y="1484784"/>
            <a:chExt cx="2376264" cy="504056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4499992" y="1484784"/>
              <a:ext cx="50405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g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3851920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u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3275856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l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2627784" y="1484784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k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3779912" y="2132856"/>
            <a:ext cx="4320480" cy="504056"/>
            <a:chOff x="1907704" y="2132856"/>
            <a:chExt cx="4320480" cy="504056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2555776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l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3203848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e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3851920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i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4499992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ß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5220072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i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5796136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g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907704" y="2132856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f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3" name="Группа 142"/>
          <p:cNvGrpSpPr/>
          <p:nvPr/>
        </p:nvGrpSpPr>
        <p:grpSpPr>
          <a:xfrm>
            <a:off x="2483768" y="3429000"/>
            <a:ext cx="4320480" cy="504056"/>
            <a:chOff x="1907704" y="2780928"/>
            <a:chExt cx="4320480" cy="504056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514806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i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4499992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r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851920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u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3275856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a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262778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r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1907704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5796136" y="2780928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g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5" name="Группа 144"/>
          <p:cNvGrpSpPr/>
          <p:nvPr/>
        </p:nvGrpSpPr>
        <p:grpSpPr>
          <a:xfrm>
            <a:off x="4427984" y="2780928"/>
            <a:ext cx="2448272" cy="504056"/>
            <a:chOff x="3851920" y="3429000"/>
            <a:chExt cx="2448272" cy="504056"/>
          </a:xfrm>
        </p:grpSpPr>
        <p:sp>
          <p:nvSpPr>
            <p:cNvPr id="123" name="Прямоугольник 122"/>
            <p:cNvSpPr/>
            <p:nvPr/>
          </p:nvSpPr>
          <p:spPr>
            <a:xfrm>
              <a:off x="5868144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5148064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t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4499992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e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3851920" y="3429000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n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4" name="Группа 143"/>
          <p:cNvGrpSpPr/>
          <p:nvPr/>
        </p:nvGrpSpPr>
        <p:grpSpPr>
          <a:xfrm>
            <a:off x="3851920" y="4077072"/>
            <a:ext cx="2952328" cy="504056"/>
            <a:chOff x="3923928" y="4077072"/>
            <a:chExt cx="2952328" cy="504056"/>
          </a:xfrm>
        </p:grpSpPr>
        <p:sp>
          <p:nvSpPr>
            <p:cNvPr id="129" name="Прямоугольник 128"/>
            <p:cNvSpPr/>
            <p:nvPr/>
          </p:nvSpPr>
          <p:spPr>
            <a:xfrm>
              <a:off x="6444208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bg1"/>
                  </a:solidFill>
                </a:rPr>
                <a:t>n</a:t>
              </a:r>
              <a:endParaRPr lang="de-DE" sz="4000" b="1" dirty="0">
                <a:solidFill>
                  <a:schemeClr val="bg1"/>
                </a:solidFill>
              </a:endParaRPr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5796136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ö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5148064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h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4572000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c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3923928" y="4077072"/>
              <a:ext cx="43204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000" b="1" dirty="0" smtClean="0">
                  <a:solidFill>
                    <a:schemeClr val="tx1"/>
                  </a:solidFill>
                </a:rPr>
                <a:t>s</a:t>
              </a:r>
              <a:endParaRPr lang="de-DE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6804248" y="6858000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красивый</a:t>
            </a:r>
            <a:endParaRPr lang="de-DE" sz="40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2627784" y="7677472"/>
            <a:ext cx="3059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большой</a:t>
            </a:r>
            <a:endParaRPr lang="de-DE" sz="4000" b="1" dirty="0"/>
          </a:p>
        </p:txBody>
      </p:sp>
      <p:sp>
        <p:nvSpPr>
          <p:cNvPr id="80" name="Управляющая кнопка: возврат 79">
            <a:hlinkClick r:id="rId4" action="ppaction://hlinksldjump" highlightClick="1"/>
          </p:cNvPr>
          <p:cNvSpPr/>
          <p:nvPr/>
        </p:nvSpPr>
        <p:spPr>
          <a:xfrm>
            <a:off x="8532440" y="6165304"/>
            <a:ext cx="611560" cy="692696"/>
          </a:xfrm>
          <a:prstGeom prst="actionButtonReturn">
            <a:avLst/>
          </a:prstGeom>
          <a:gradFill flip="none" rotWithShape="1">
            <a:gsLst>
              <a:gs pos="0">
                <a:srgbClr val="D60093">
                  <a:tint val="66000"/>
                  <a:satMod val="160000"/>
                </a:srgbClr>
              </a:gs>
              <a:gs pos="50000">
                <a:srgbClr val="D60093">
                  <a:tint val="44500"/>
                  <a:satMod val="160000"/>
                </a:srgbClr>
              </a:gs>
              <a:gs pos="100000">
                <a:srgbClr val="D60093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60315E-7 L 0.00608 -0.3977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19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74 -0.0104 L 0.36042 -0.32423 " pathEditMode="fixed" rAng="0" ptsTypes="AA">
                                      <p:cBhvr>
                                        <p:cTn id="3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5236E-6 L 0.00399 -0.3346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5236E-6 L 0.27552 -0.3242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49769E-7 L -0.27743 -0.33488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45143E-6 L -0.47448 -0.29926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50" grpId="0"/>
      <p:bldP spid="57" grpId="0"/>
      <p:bldP spid="57" grpId="1"/>
      <p:bldP spid="89" grpId="0"/>
      <p:bldP spid="86" grpId="0"/>
      <p:bldP spid="86" grpId="1"/>
      <p:bldP spid="88" grpId="0"/>
      <p:bldP spid="88" grpId="1"/>
      <p:bldP spid="103" grpId="0"/>
      <p:bldP spid="139" grpId="0"/>
      <p:bldP spid="139" grpId="1"/>
      <p:bldP spid="140" grpId="0"/>
      <p:bldP spid="140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Тема98</Template>
  <TotalTime>2380</TotalTime>
  <Words>641</Words>
  <Application>Microsoft Office PowerPoint</Application>
  <PresentationFormat>Экран (4:3)</PresentationFormat>
  <Paragraphs>420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451</cp:revision>
  <dcterms:created xsi:type="dcterms:W3CDTF">2011-11-21T17:12:46Z</dcterms:created>
  <dcterms:modified xsi:type="dcterms:W3CDTF">2015-03-15T18:06:51Z</dcterms:modified>
</cp:coreProperties>
</file>